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CAFE8-E5EA-41D4-92D5-02F649954E00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0760281-DC5C-4757-A355-1FB8D3878CF5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MX" sz="1200" b="1" dirty="0"/>
            <a:t>Etapa 1</a:t>
          </a:r>
        </a:p>
      </dgm:t>
    </dgm:pt>
    <dgm:pt modelId="{57EF347D-FC11-4815-AE67-B87A207F11C8}" type="parTrans" cxnId="{A1EDBE32-953A-4729-A150-AD1203843740}">
      <dgm:prSet/>
      <dgm:spPr/>
      <dgm:t>
        <a:bodyPr/>
        <a:lstStyle/>
        <a:p>
          <a:endParaRPr lang="es-MX"/>
        </a:p>
      </dgm:t>
    </dgm:pt>
    <dgm:pt modelId="{F00F9FCE-47C3-40CE-A587-41292E9CC398}" type="sibTrans" cxnId="{A1EDBE32-953A-4729-A150-AD1203843740}">
      <dgm:prSet/>
      <dgm:spPr/>
      <dgm:t>
        <a:bodyPr/>
        <a:lstStyle/>
        <a:p>
          <a:endParaRPr lang="es-MX"/>
        </a:p>
      </dgm:t>
    </dgm:pt>
    <dgm:pt modelId="{1E22D7D1-E8A2-472A-ACC7-B07E04D3BA0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S" sz="1000" dirty="0"/>
            <a:t>Identificamos los procesos estratégicos sujetos a evaluación.</a:t>
          </a:r>
          <a:endParaRPr lang="es-MX" sz="1000" dirty="0"/>
        </a:p>
      </dgm:t>
    </dgm:pt>
    <dgm:pt modelId="{7343A06E-D37C-4DE2-9BD3-4CBD98136E5C}" type="parTrans" cxnId="{0402B887-6301-4241-B662-2A1031429DD5}">
      <dgm:prSet/>
      <dgm:spPr/>
      <dgm:t>
        <a:bodyPr/>
        <a:lstStyle/>
        <a:p>
          <a:endParaRPr lang="es-MX"/>
        </a:p>
      </dgm:t>
    </dgm:pt>
    <dgm:pt modelId="{B0F53FE9-B5C0-447D-89DC-0AC234DEB46E}" type="sibTrans" cxnId="{0402B887-6301-4241-B662-2A1031429DD5}">
      <dgm:prSet/>
      <dgm:spPr/>
      <dgm:t>
        <a:bodyPr/>
        <a:lstStyle/>
        <a:p>
          <a:endParaRPr lang="es-MX"/>
        </a:p>
      </dgm:t>
    </dgm:pt>
    <dgm:pt modelId="{F8988CF5-1776-4C86-BC27-5216BC5846A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S" sz="1000" dirty="0"/>
            <a:t>Consultamos los "Indicadores Interés Público” de los CC en la Plataforma Nacional de Transparencia y entrevistamos a los responsables de los procesos en los estados representados en la Comisión.</a:t>
          </a:r>
          <a:endParaRPr lang="es-MX" sz="1000" dirty="0"/>
        </a:p>
      </dgm:t>
    </dgm:pt>
    <dgm:pt modelId="{CD31AA0C-0AA8-4599-A814-1C776FA89EFF}" type="parTrans" cxnId="{3AC0815F-14F1-4298-A2F4-4280B6B9CCE0}">
      <dgm:prSet/>
      <dgm:spPr/>
      <dgm:t>
        <a:bodyPr/>
        <a:lstStyle/>
        <a:p>
          <a:endParaRPr lang="es-MX"/>
        </a:p>
      </dgm:t>
    </dgm:pt>
    <dgm:pt modelId="{B4BF4111-6C32-4A56-9221-E267957FB30A}" type="sibTrans" cxnId="{3AC0815F-14F1-4298-A2F4-4280B6B9CCE0}">
      <dgm:prSet/>
      <dgm:spPr/>
      <dgm:t>
        <a:bodyPr/>
        <a:lstStyle/>
        <a:p>
          <a:endParaRPr lang="es-MX"/>
        </a:p>
      </dgm:t>
    </dgm:pt>
    <dgm:pt modelId="{37F43B4E-375F-43DD-8F0F-957C83DA35A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MX" sz="1300" b="1" dirty="0"/>
            <a:t>Etapa 2</a:t>
          </a:r>
        </a:p>
      </dgm:t>
    </dgm:pt>
    <dgm:pt modelId="{D3B75E62-D8C5-42FE-86F9-DF9974474AEC}" type="parTrans" cxnId="{5DA5F143-D614-4D72-8925-4297679B86FD}">
      <dgm:prSet/>
      <dgm:spPr/>
      <dgm:t>
        <a:bodyPr/>
        <a:lstStyle/>
        <a:p>
          <a:endParaRPr lang="es-MX"/>
        </a:p>
      </dgm:t>
    </dgm:pt>
    <dgm:pt modelId="{A3298F66-A0D0-45BF-999F-AB89657D4DC3}" type="sibTrans" cxnId="{5DA5F143-D614-4D72-8925-4297679B86FD}">
      <dgm:prSet/>
      <dgm:spPr/>
      <dgm:t>
        <a:bodyPr/>
        <a:lstStyle/>
        <a:p>
          <a:endParaRPr lang="es-MX"/>
        </a:p>
      </dgm:t>
    </dgm:pt>
    <dgm:pt modelId="{42D98009-A587-4A61-AA83-717F47EE2A7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S" sz="1000" dirty="0"/>
            <a:t>Construimos la primera propuesta para el sistema de evaluación e indicadores definiendo los elementos como nombre de indicador, formula, frecuencia de medición, meta, medios de verificación y responsable</a:t>
          </a:r>
          <a:endParaRPr lang="es-MX" sz="1000" dirty="0"/>
        </a:p>
      </dgm:t>
    </dgm:pt>
    <dgm:pt modelId="{DF36F1E1-52B3-449A-9C3A-2816BBBF03F2}" type="parTrans" cxnId="{EA4C6C0F-3FCB-4F2B-9291-F28B7CAD3055}">
      <dgm:prSet/>
      <dgm:spPr/>
      <dgm:t>
        <a:bodyPr/>
        <a:lstStyle/>
        <a:p>
          <a:endParaRPr lang="es-MX"/>
        </a:p>
      </dgm:t>
    </dgm:pt>
    <dgm:pt modelId="{C4C93727-4A3C-4573-B9B3-D51B9743DA03}" type="sibTrans" cxnId="{EA4C6C0F-3FCB-4F2B-9291-F28B7CAD3055}">
      <dgm:prSet/>
      <dgm:spPr/>
      <dgm:t>
        <a:bodyPr/>
        <a:lstStyle/>
        <a:p>
          <a:endParaRPr lang="es-MX"/>
        </a:p>
      </dgm:t>
    </dgm:pt>
    <dgm:pt modelId="{6C81B083-230B-4BE5-8AC0-DBF3084524D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MX" b="1" dirty="0"/>
            <a:t>Etapa 3</a:t>
          </a:r>
        </a:p>
      </dgm:t>
    </dgm:pt>
    <dgm:pt modelId="{15548B86-3ABA-451F-9BB5-B0FFD9C1A9F9}" type="parTrans" cxnId="{8337803E-9AC6-442F-BEA6-DB1A4A2CAD12}">
      <dgm:prSet/>
      <dgm:spPr/>
      <dgm:t>
        <a:bodyPr/>
        <a:lstStyle/>
        <a:p>
          <a:endParaRPr lang="es-MX"/>
        </a:p>
      </dgm:t>
    </dgm:pt>
    <dgm:pt modelId="{5DD93D8A-D911-42E9-9214-B104B1527EDE}" type="sibTrans" cxnId="{8337803E-9AC6-442F-BEA6-DB1A4A2CAD12}">
      <dgm:prSet/>
      <dgm:spPr/>
      <dgm:t>
        <a:bodyPr/>
        <a:lstStyle/>
        <a:p>
          <a:endParaRPr lang="es-MX"/>
        </a:p>
      </dgm:t>
    </dgm:pt>
    <dgm:pt modelId="{77CCF59F-74A5-457D-B23F-BD01DB510E2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S" dirty="0"/>
            <a:t>Presentación y búsqueda de retroalimentación para la propuesta con integrantes de los CC de los estados representados en la comisión,  organizaciones de la sociedad civil y la academia.</a:t>
          </a:r>
          <a:endParaRPr lang="es-MX" dirty="0"/>
        </a:p>
      </dgm:t>
    </dgm:pt>
    <dgm:pt modelId="{D84EE60E-FB38-4EF4-9A5E-EED223D0335A}" type="parTrans" cxnId="{BF67585D-B635-4E01-BE54-AF63505D5687}">
      <dgm:prSet/>
      <dgm:spPr/>
      <dgm:t>
        <a:bodyPr/>
        <a:lstStyle/>
        <a:p>
          <a:endParaRPr lang="es-MX"/>
        </a:p>
      </dgm:t>
    </dgm:pt>
    <dgm:pt modelId="{F7BA2ED7-6488-4644-9DBD-56903A033AEB}" type="sibTrans" cxnId="{BF67585D-B635-4E01-BE54-AF63505D5687}">
      <dgm:prSet/>
      <dgm:spPr/>
      <dgm:t>
        <a:bodyPr/>
        <a:lstStyle/>
        <a:p>
          <a:endParaRPr lang="es-MX"/>
        </a:p>
      </dgm:t>
    </dgm:pt>
    <dgm:pt modelId="{9D0E3FEA-C5AB-4809-BE50-82DF0E214FF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S" dirty="0"/>
            <a:t>Búsqueda de alianzas estratégicas para el desarrollo del Tablero SLA</a:t>
          </a:r>
          <a:endParaRPr lang="es-MX" dirty="0"/>
        </a:p>
      </dgm:t>
    </dgm:pt>
    <dgm:pt modelId="{135EA927-7F34-4173-A0E5-8EEFE75EF989}" type="parTrans" cxnId="{7968FEA4-7DFA-46E8-B8A1-8D0716A92EA4}">
      <dgm:prSet/>
      <dgm:spPr/>
      <dgm:t>
        <a:bodyPr/>
        <a:lstStyle/>
        <a:p>
          <a:endParaRPr lang="es-MX"/>
        </a:p>
      </dgm:t>
    </dgm:pt>
    <dgm:pt modelId="{AE6BDE65-4FE3-4F7D-BCC6-7761150515A7}" type="sibTrans" cxnId="{7968FEA4-7DFA-46E8-B8A1-8D0716A92EA4}">
      <dgm:prSet/>
      <dgm:spPr/>
      <dgm:t>
        <a:bodyPr/>
        <a:lstStyle/>
        <a:p>
          <a:endParaRPr lang="es-MX"/>
        </a:p>
      </dgm:t>
    </dgm:pt>
    <dgm:pt modelId="{F1A4E951-797E-45A2-8220-162286208D6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MX" b="1" dirty="0"/>
            <a:t>Etapa 4</a:t>
          </a:r>
        </a:p>
      </dgm:t>
    </dgm:pt>
    <dgm:pt modelId="{B279AEDB-E15C-4455-8B58-74A21E2C11B3}" type="parTrans" cxnId="{D3094498-D92A-4A30-8087-BD3079AA4944}">
      <dgm:prSet/>
      <dgm:spPr/>
      <dgm:t>
        <a:bodyPr/>
        <a:lstStyle/>
        <a:p>
          <a:endParaRPr lang="es-MX"/>
        </a:p>
      </dgm:t>
    </dgm:pt>
    <dgm:pt modelId="{34E2DB1F-8D58-4475-8330-3D8EB6DE4B3A}" type="sibTrans" cxnId="{D3094498-D92A-4A30-8087-BD3079AA4944}">
      <dgm:prSet/>
      <dgm:spPr/>
      <dgm:t>
        <a:bodyPr/>
        <a:lstStyle/>
        <a:p>
          <a:endParaRPr lang="es-MX"/>
        </a:p>
      </dgm:t>
    </dgm:pt>
    <dgm:pt modelId="{0287C0CA-649A-4031-86F3-ADC34660C4F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S" dirty="0"/>
            <a:t>Seleccionamos los indicadores relevantes (De mayor  aporte a los fines del sistema y de más interés al ciudadano); para que sean éstos el punto de partida de la propuesta.</a:t>
          </a:r>
          <a:endParaRPr lang="es-MX" dirty="0"/>
        </a:p>
      </dgm:t>
    </dgm:pt>
    <dgm:pt modelId="{566F69A4-36A3-41D4-B8FA-CC41E522CEC3}" type="parTrans" cxnId="{D586FDA3-5A33-43D2-B187-4E8BF9E3B00A}">
      <dgm:prSet/>
      <dgm:spPr/>
      <dgm:t>
        <a:bodyPr/>
        <a:lstStyle/>
        <a:p>
          <a:endParaRPr lang="es-MX"/>
        </a:p>
      </dgm:t>
    </dgm:pt>
    <dgm:pt modelId="{4FA18C61-392D-44F5-81C0-F6DC1CB6FAA3}" type="sibTrans" cxnId="{D586FDA3-5A33-43D2-B187-4E8BF9E3B00A}">
      <dgm:prSet/>
      <dgm:spPr/>
      <dgm:t>
        <a:bodyPr/>
        <a:lstStyle/>
        <a:p>
          <a:endParaRPr lang="es-MX"/>
        </a:p>
      </dgm:t>
    </dgm:pt>
    <dgm:pt modelId="{6B578227-9372-4756-81E4-1386D4E6CA7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S" dirty="0"/>
            <a:t>Seleccionar un aliado estratégico para el desarrollo del Tablero SLA.</a:t>
          </a:r>
          <a:endParaRPr lang="es-MX" dirty="0"/>
        </a:p>
      </dgm:t>
    </dgm:pt>
    <dgm:pt modelId="{434160DB-9C3F-47BE-AB33-5BAF36808A75}" type="parTrans" cxnId="{08DA313F-0BFB-4B12-8FEC-871EB5B009A0}">
      <dgm:prSet/>
      <dgm:spPr/>
      <dgm:t>
        <a:bodyPr/>
        <a:lstStyle/>
        <a:p>
          <a:endParaRPr lang="es-MX"/>
        </a:p>
      </dgm:t>
    </dgm:pt>
    <dgm:pt modelId="{925DFDDB-9443-41E0-A447-C95732936619}" type="sibTrans" cxnId="{08DA313F-0BFB-4B12-8FEC-871EB5B009A0}">
      <dgm:prSet/>
      <dgm:spPr/>
      <dgm:t>
        <a:bodyPr/>
        <a:lstStyle/>
        <a:p>
          <a:endParaRPr lang="es-MX"/>
        </a:p>
      </dgm:t>
    </dgm:pt>
    <dgm:pt modelId="{6DAA24E0-4443-48E2-A118-F94E39E198FF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MX" b="1" dirty="0"/>
            <a:t>Etapa 5</a:t>
          </a:r>
        </a:p>
      </dgm:t>
    </dgm:pt>
    <dgm:pt modelId="{2D61E3AE-00BB-41A7-99C0-66A157DAB1C3}" type="parTrans" cxnId="{843E270A-AD0B-421B-8A23-35FA620B8424}">
      <dgm:prSet/>
      <dgm:spPr/>
      <dgm:t>
        <a:bodyPr/>
        <a:lstStyle/>
        <a:p>
          <a:endParaRPr lang="es-MX"/>
        </a:p>
      </dgm:t>
    </dgm:pt>
    <dgm:pt modelId="{4EF7351E-0844-4B81-BABF-6F6836827598}" type="sibTrans" cxnId="{843E270A-AD0B-421B-8A23-35FA620B8424}">
      <dgm:prSet/>
      <dgm:spPr/>
      <dgm:t>
        <a:bodyPr/>
        <a:lstStyle/>
        <a:p>
          <a:endParaRPr lang="es-MX"/>
        </a:p>
      </dgm:t>
    </dgm:pt>
    <dgm:pt modelId="{B7AADA9E-13E2-4CAF-9977-2F56EF8798B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S" dirty="0"/>
            <a:t>Por la Comisión, ajustar el primer  borrador del Tablero SLA.</a:t>
          </a:r>
          <a:endParaRPr lang="es-MX" dirty="0"/>
        </a:p>
      </dgm:t>
    </dgm:pt>
    <dgm:pt modelId="{167F86E8-BE60-4656-979E-8ACBE9ED84F0}" type="parTrans" cxnId="{BCE040EF-207D-47CB-B33C-6B55C70A7B96}">
      <dgm:prSet/>
      <dgm:spPr/>
      <dgm:t>
        <a:bodyPr/>
        <a:lstStyle/>
        <a:p>
          <a:endParaRPr lang="es-MX"/>
        </a:p>
      </dgm:t>
    </dgm:pt>
    <dgm:pt modelId="{4CECB402-6A3C-4605-94B7-9EE6E9F93A49}" type="sibTrans" cxnId="{BCE040EF-207D-47CB-B33C-6B55C70A7B96}">
      <dgm:prSet/>
      <dgm:spPr/>
      <dgm:t>
        <a:bodyPr/>
        <a:lstStyle/>
        <a:p>
          <a:endParaRPr lang="es-MX"/>
        </a:p>
      </dgm:t>
    </dgm:pt>
    <dgm:pt modelId="{A5CBFACF-5630-436E-BFA3-0742D0127B2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S" dirty="0"/>
            <a:t>Integrar el equipo de trabajo multidisiplinario con el aliado estratégico. </a:t>
          </a:r>
          <a:endParaRPr lang="es-MX" dirty="0"/>
        </a:p>
      </dgm:t>
    </dgm:pt>
    <dgm:pt modelId="{2D52D107-D2CA-4F5B-8285-667E8C7A471C}" type="parTrans" cxnId="{E2B6AD52-6C41-4231-8D83-8E4DCEF5483A}">
      <dgm:prSet/>
      <dgm:spPr/>
      <dgm:t>
        <a:bodyPr/>
        <a:lstStyle/>
        <a:p>
          <a:endParaRPr lang="es-MX"/>
        </a:p>
      </dgm:t>
    </dgm:pt>
    <dgm:pt modelId="{6561E3FE-0416-4DCF-AF54-E97E00CFEF5D}" type="sibTrans" cxnId="{E2B6AD52-6C41-4231-8D83-8E4DCEF5483A}">
      <dgm:prSet/>
      <dgm:spPr/>
      <dgm:t>
        <a:bodyPr/>
        <a:lstStyle/>
        <a:p>
          <a:endParaRPr lang="es-MX"/>
        </a:p>
      </dgm:t>
    </dgm:pt>
    <dgm:pt modelId="{0E25D629-4EC2-40F9-9565-F0D0160E8B29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MX" dirty="0"/>
            <a:t>Definir pautas de colaboraciónn</a:t>
          </a:r>
        </a:p>
      </dgm:t>
    </dgm:pt>
    <dgm:pt modelId="{485415CC-78CB-4BF3-8EFB-A85842A9D13D}" type="parTrans" cxnId="{21102AFB-B227-46DE-832A-E4F7C8F88DDD}">
      <dgm:prSet/>
      <dgm:spPr/>
      <dgm:t>
        <a:bodyPr/>
        <a:lstStyle/>
        <a:p>
          <a:endParaRPr lang="es-MX"/>
        </a:p>
      </dgm:t>
    </dgm:pt>
    <dgm:pt modelId="{4FE10E24-06D4-4386-89EC-C8117728CB6B}" type="sibTrans" cxnId="{21102AFB-B227-46DE-832A-E4F7C8F88DDD}">
      <dgm:prSet/>
      <dgm:spPr/>
      <dgm:t>
        <a:bodyPr/>
        <a:lstStyle/>
        <a:p>
          <a:endParaRPr lang="es-MX"/>
        </a:p>
      </dgm:t>
    </dgm:pt>
    <dgm:pt modelId="{654EB369-6704-425C-BAE3-66F81533F70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MX" b="1" dirty="0"/>
            <a:t>Etapa 6</a:t>
          </a:r>
        </a:p>
      </dgm:t>
    </dgm:pt>
    <dgm:pt modelId="{E0A9E8C5-4996-4349-90D5-245AB894EBBE}" type="parTrans" cxnId="{BBB3DA54-A800-4A7C-8B14-783D78F93419}">
      <dgm:prSet/>
      <dgm:spPr/>
      <dgm:t>
        <a:bodyPr/>
        <a:lstStyle/>
        <a:p>
          <a:endParaRPr lang="es-MX"/>
        </a:p>
      </dgm:t>
    </dgm:pt>
    <dgm:pt modelId="{7AA04C75-142D-4EC8-AEC8-A5A98678C2CE}" type="sibTrans" cxnId="{BBB3DA54-A800-4A7C-8B14-783D78F93419}">
      <dgm:prSet/>
      <dgm:spPr/>
      <dgm:t>
        <a:bodyPr/>
        <a:lstStyle/>
        <a:p>
          <a:endParaRPr lang="es-MX"/>
        </a:p>
      </dgm:t>
    </dgm:pt>
    <dgm:pt modelId="{33F2D4A5-E2B4-4E43-8C31-E5C7197FB3D5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MX" dirty="0"/>
            <a:t>Revisión de los avances.</a:t>
          </a:r>
        </a:p>
      </dgm:t>
    </dgm:pt>
    <dgm:pt modelId="{3EB0987C-DB1C-4032-98B2-8D46BB1D4196}" type="parTrans" cxnId="{2A81DB9C-56C7-4D7F-9ECE-1ECE576E1F58}">
      <dgm:prSet/>
      <dgm:spPr/>
      <dgm:t>
        <a:bodyPr/>
        <a:lstStyle/>
        <a:p>
          <a:endParaRPr lang="es-MX"/>
        </a:p>
      </dgm:t>
    </dgm:pt>
    <dgm:pt modelId="{79BB9A56-31CA-4A74-9C67-9632AF401ED5}" type="sibTrans" cxnId="{2A81DB9C-56C7-4D7F-9ECE-1ECE576E1F58}">
      <dgm:prSet/>
      <dgm:spPr/>
      <dgm:t>
        <a:bodyPr/>
        <a:lstStyle/>
        <a:p>
          <a:endParaRPr lang="es-MX"/>
        </a:p>
      </dgm:t>
    </dgm:pt>
    <dgm:pt modelId="{12BCA864-CFCB-4116-829E-648710253711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S" dirty="0"/>
            <a:t>Análisis de prioridades y estrategia para la realización de los trabajos.</a:t>
          </a:r>
          <a:endParaRPr lang="es-MX" dirty="0"/>
        </a:p>
      </dgm:t>
    </dgm:pt>
    <dgm:pt modelId="{ED96EFE6-618A-48FE-BF95-61741D51E90F}" type="parTrans" cxnId="{1F43900E-E5E8-4CBA-A3C4-8E43C0302452}">
      <dgm:prSet/>
      <dgm:spPr/>
      <dgm:t>
        <a:bodyPr/>
        <a:lstStyle/>
        <a:p>
          <a:endParaRPr lang="es-MX"/>
        </a:p>
      </dgm:t>
    </dgm:pt>
    <dgm:pt modelId="{CCFCE2E5-3DFF-415C-AFC9-6F1E12CFA685}" type="sibTrans" cxnId="{1F43900E-E5E8-4CBA-A3C4-8E43C0302452}">
      <dgm:prSet/>
      <dgm:spPr/>
      <dgm:t>
        <a:bodyPr/>
        <a:lstStyle/>
        <a:p>
          <a:endParaRPr lang="es-MX"/>
        </a:p>
      </dgm:t>
    </dgm:pt>
    <dgm:pt modelId="{6EDC427F-D127-44EB-926A-92BDF765499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MX" b="1" dirty="0"/>
            <a:t>Etapa 7</a:t>
          </a:r>
        </a:p>
      </dgm:t>
    </dgm:pt>
    <dgm:pt modelId="{B9608105-5BBA-4E8C-9860-2859299C6070}" type="parTrans" cxnId="{1CAAF5DC-C14C-4DFA-B67B-F8C2FEC6858E}">
      <dgm:prSet/>
      <dgm:spPr/>
      <dgm:t>
        <a:bodyPr/>
        <a:lstStyle/>
        <a:p>
          <a:endParaRPr lang="es-MX"/>
        </a:p>
      </dgm:t>
    </dgm:pt>
    <dgm:pt modelId="{23C44AED-F9CC-4E76-B1DE-D9933EC67978}" type="sibTrans" cxnId="{1CAAF5DC-C14C-4DFA-B67B-F8C2FEC6858E}">
      <dgm:prSet/>
      <dgm:spPr/>
      <dgm:t>
        <a:bodyPr/>
        <a:lstStyle/>
        <a:p>
          <a:endParaRPr lang="es-MX"/>
        </a:p>
      </dgm:t>
    </dgm:pt>
    <dgm:pt modelId="{5DBE7EAF-43C3-420A-876B-33389680512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S" dirty="0"/>
            <a:t>Formalizar los trabajos de la Alianza Estratégica la ITAC del ITESM.</a:t>
          </a:r>
          <a:endParaRPr lang="es-MX" dirty="0"/>
        </a:p>
      </dgm:t>
    </dgm:pt>
    <dgm:pt modelId="{6CAE854E-5475-4A16-BC4A-F7C114AC3188}" type="parTrans" cxnId="{B5BE7DAB-8A18-4295-9B3B-5BAC9287EF22}">
      <dgm:prSet/>
      <dgm:spPr/>
      <dgm:t>
        <a:bodyPr/>
        <a:lstStyle/>
        <a:p>
          <a:endParaRPr lang="es-MX"/>
        </a:p>
      </dgm:t>
    </dgm:pt>
    <dgm:pt modelId="{12383C03-B951-497B-A4E9-AF3233BE0AD7}" type="sibTrans" cxnId="{B5BE7DAB-8A18-4295-9B3B-5BAC9287EF22}">
      <dgm:prSet/>
      <dgm:spPr/>
      <dgm:t>
        <a:bodyPr/>
        <a:lstStyle/>
        <a:p>
          <a:endParaRPr lang="es-MX"/>
        </a:p>
      </dgm:t>
    </dgm:pt>
    <dgm:pt modelId="{1B000F8E-7702-4022-8FB1-217A989F1AF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S" dirty="0"/>
            <a:t>Definir el Objetivo, alcance y productos de la Alianza Estrategica.</a:t>
          </a:r>
          <a:endParaRPr lang="es-MX" dirty="0"/>
        </a:p>
      </dgm:t>
    </dgm:pt>
    <dgm:pt modelId="{1291C3E8-78FC-41AC-B9DA-389FC9529AF5}" type="parTrans" cxnId="{50D004AD-F7CF-4A9A-8FD8-99D93218C1A6}">
      <dgm:prSet/>
      <dgm:spPr/>
      <dgm:t>
        <a:bodyPr/>
        <a:lstStyle/>
        <a:p>
          <a:endParaRPr lang="es-MX"/>
        </a:p>
      </dgm:t>
    </dgm:pt>
    <dgm:pt modelId="{05390EDD-0F91-4734-8C8D-A2CEE5D4B968}" type="sibTrans" cxnId="{50D004AD-F7CF-4A9A-8FD8-99D93218C1A6}">
      <dgm:prSet/>
      <dgm:spPr/>
      <dgm:t>
        <a:bodyPr/>
        <a:lstStyle/>
        <a:p>
          <a:endParaRPr lang="es-MX"/>
        </a:p>
      </dgm:t>
    </dgm:pt>
    <dgm:pt modelId="{B13A195A-835E-40C5-9E93-49290D4C9242}" type="pres">
      <dgm:prSet presAssocID="{AEFCAFE8-E5EA-41D4-92D5-02F649954E00}" presName="Name0" presStyleCnt="0">
        <dgm:presLayoutVars>
          <dgm:dir/>
          <dgm:resizeHandles val="exact"/>
        </dgm:presLayoutVars>
      </dgm:prSet>
      <dgm:spPr/>
    </dgm:pt>
    <dgm:pt modelId="{047B854C-4588-40BB-B41E-0FB8BDB8423E}" type="pres">
      <dgm:prSet presAssocID="{AEFCAFE8-E5EA-41D4-92D5-02F649954E00}" presName="bkgdShp" presStyleLbl="alignAccFollowNode1" presStyleIdx="0" presStyleCnt="1" custLinFactNeighborY="1831"/>
      <dgm:spPr/>
    </dgm:pt>
    <dgm:pt modelId="{BD130135-A2C5-4393-902F-AEDC868D1FD2}" type="pres">
      <dgm:prSet presAssocID="{AEFCAFE8-E5EA-41D4-92D5-02F649954E00}" presName="linComp" presStyleCnt="0"/>
      <dgm:spPr/>
    </dgm:pt>
    <dgm:pt modelId="{86E4C296-7BA6-4B38-93CF-84ACD6B319B9}" type="pres">
      <dgm:prSet presAssocID="{10760281-DC5C-4757-A355-1FB8D3878CF5}" presName="compNode" presStyleCnt="0"/>
      <dgm:spPr/>
    </dgm:pt>
    <dgm:pt modelId="{C1D3E0F3-FC77-4B42-AC9C-4D490890A304}" type="pres">
      <dgm:prSet presAssocID="{10760281-DC5C-4757-A355-1FB8D3878CF5}" presName="node" presStyleLbl="node1" presStyleIdx="0" presStyleCnt="7">
        <dgm:presLayoutVars>
          <dgm:bulletEnabled val="1"/>
        </dgm:presLayoutVars>
      </dgm:prSet>
      <dgm:spPr/>
    </dgm:pt>
    <dgm:pt modelId="{842CE881-C92B-4905-8146-BDB582A79179}" type="pres">
      <dgm:prSet presAssocID="{10760281-DC5C-4757-A355-1FB8D3878CF5}" presName="invisiNode" presStyleLbl="node1" presStyleIdx="0" presStyleCnt="7"/>
      <dgm:spPr/>
    </dgm:pt>
    <dgm:pt modelId="{9956149F-35CE-4A6C-89CA-B1417948CD05}" type="pres">
      <dgm:prSet presAssocID="{10760281-DC5C-4757-A355-1FB8D3878CF5}" presName="imagNode" presStyleLbl="fgImgPlace1" presStyleIdx="0" presStyleCnt="7"/>
      <dgm:spPr>
        <a:blipFill rotWithShape="1">
          <a:blip xmlns:r="http://schemas.openxmlformats.org/officeDocument/2006/relationships" r:embed="rId1"/>
          <a:srcRect/>
          <a:stretch>
            <a:fillRect l="-57000" r="-57000"/>
          </a:stretch>
        </a:blipFill>
      </dgm:spPr>
    </dgm:pt>
    <dgm:pt modelId="{06E148C0-0692-4654-AF6B-CDEFCAF73A2D}" type="pres">
      <dgm:prSet presAssocID="{F00F9FCE-47C3-40CE-A587-41292E9CC398}" presName="sibTrans" presStyleLbl="sibTrans2D1" presStyleIdx="0" presStyleCnt="0"/>
      <dgm:spPr/>
    </dgm:pt>
    <dgm:pt modelId="{9157F299-C66D-4D0D-8D35-5D51E1DBA48E}" type="pres">
      <dgm:prSet presAssocID="{37F43B4E-375F-43DD-8F0F-957C83DA35A7}" presName="compNode" presStyleCnt="0"/>
      <dgm:spPr/>
    </dgm:pt>
    <dgm:pt modelId="{22B27D0F-B779-484C-9D8C-9F7807CA1A34}" type="pres">
      <dgm:prSet presAssocID="{37F43B4E-375F-43DD-8F0F-957C83DA35A7}" presName="node" presStyleLbl="node1" presStyleIdx="1" presStyleCnt="7">
        <dgm:presLayoutVars>
          <dgm:bulletEnabled val="1"/>
        </dgm:presLayoutVars>
      </dgm:prSet>
      <dgm:spPr/>
    </dgm:pt>
    <dgm:pt modelId="{96677BCB-A258-4E86-B5BF-2CD85ACB696B}" type="pres">
      <dgm:prSet presAssocID="{37F43B4E-375F-43DD-8F0F-957C83DA35A7}" presName="invisiNode" presStyleLbl="node1" presStyleIdx="1" presStyleCnt="7"/>
      <dgm:spPr/>
    </dgm:pt>
    <dgm:pt modelId="{5D9A3107-E57B-4B9C-8790-2F3098885BE7}" type="pres">
      <dgm:prSet presAssocID="{37F43B4E-375F-43DD-8F0F-957C83DA35A7}" presName="imagNode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AAE59E2-2970-4461-B7DA-B823780BE7BF}" type="pres">
      <dgm:prSet presAssocID="{A3298F66-A0D0-45BF-999F-AB89657D4DC3}" presName="sibTrans" presStyleLbl="sibTrans2D1" presStyleIdx="0" presStyleCnt="0"/>
      <dgm:spPr/>
    </dgm:pt>
    <dgm:pt modelId="{885A4078-4EC8-460B-84E3-70C9EA34C5C2}" type="pres">
      <dgm:prSet presAssocID="{6C81B083-230B-4BE5-8AC0-DBF3084524D7}" presName="compNode" presStyleCnt="0"/>
      <dgm:spPr/>
    </dgm:pt>
    <dgm:pt modelId="{3C54F898-EAC1-4994-AE05-12A86C51F7BD}" type="pres">
      <dgm:prSet presAssocID="{6C81B083-230B-4BE5-8AC0-DBF3084524D7}" presName="node" presStyleLbl="node1" presStyleIdx="2" presStyleCnt="7">
        <dgm:presLayoutVars>
          <dgm:bulletEnabled val="1"/>
        </dgm:presLayoutVars>
      </dgm:prSet>
      <dgm:spPr/>
    </dgm:pt>
    <dgm:pt modelId="{2E7CB902-23FA-48C6-A738-865D4D17A52E}" type="pres">
      <dgm:prSet presAssocID="{6C81B083-230B-4BE5-8AC0-DBF3084524D7}" presName="invisiNode" presStyleLbl="node1" presStyleIdx="2" presStyleCnt="7"/>
      <dgm:spPr/>
    </dgm:pt>
    <dgm:pt modelId="{846DEC77-46A8-447A-8959-016B045FB6B2}" type="pres">
      <dgm:prSet presAssocID="{6C81B083-230B-4BE5-8AC0-DBF3084524D7}" presName="imagNode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F005A554-90F8-40C3-B9FC-593D14E5EFCD}" type="pres">
      <dgm:prSet presAssocID="{5DD93D8A-D911-42E9-9214-B104B1527EDE}" presName="sibTrans" presStyleLbl="sibTrans2D1" presStyleIdx="0" presStyleCnt="0"/>
      <dgm:spPr/>
    </dgm:pt>
    <dgm:pt modelId="{0B3F428D-7A3E-424A-B650-9E36434CEC49}" type="pres">
      <dgm:prSet presAssocID="{F1A4E951-797E-45A2-8220-162286208D65}" presName="compNode" presStyleCnt="0"/>
      <dgm:spPr/>
    </dgm:pt>
    <dgm:pt modelId="{FDD9C70B-A397-49E0-BBAB-705D37B316DD}" type="pres">
      <dgm:prSet presAssocID="{F1A4E951-797E-45A2-8220-162286208D65}" presName="node" presStyleLbl="node1" presStyleIdx="3" presStyleCnt="7">
        <dgm:presLayoutVars>
          <dgm:bulletEnabled val="1"/>
        </dgm:presLayoutVars>
      </dgm:prSet>
      <dgm:spPr/>
    </dgm:pt>
    <dgm:pt modelId="{75918D3A-AE2E-4B6C-B50D-FC35D32AE40E}" type="pres">
      <dgm:prSet presAssocID="{F1A4E951-797E-45A2-8220-162286208D65}" presName="invisiNode" presStyleLbl="node1" presStyleIdx="3" presStyleCnt="7"/>
      <dgm:spPr/>
    </dgm:pt>
    <dgm:pt modelId="{CCA61229-C9E2-4B5F-AF00-9182CF902596}" type="pres">
      <dgm:prSet presAssocID="{F1A4E951-797E-45A2-8220-162286208D65}" presName="imagNode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D15E2741-3E96-4498-BC99-9FCC5769F18E}" type="pres">
      <dgm:prSet presAssocID="{34E2DB1F-8D58-4475-8330-3D8EB6DE4B3A}" presName="sibTrans" presStyleLbl="sibTrans2D1" presStyleIdx="0" presStyleCnt="0"/>
      <dgm:spPr/>
    </dgm:pt>
    <dgm:pt modelId="{53E4A77E-63B8-42E6-97F6-EA3D146C1AD9}" type="pres">
      <dgm:prSet presAssocID="{6DAA24E0-4443-48E2-A118-F94E39E198FF}" presName="compNode" presStyleCnt="0"/>
      <dgm:spPr/>
    </dgm:pt>
    <dgm:pt modelId="{E0B39045-CD84-4D81-83D0-655A08FB2456}" type="pres">
      <dgm:prSet presAssocID="{6DAA24E0-4443-48E2-A118-F94E39E198FF}" presName="node" presStyleLbl="node1" presStyleIdx="4" presStyleCnt="7">
        <dgm:presLayoutVars>
          <dgm:bulletEnabled val="1"/>
        </dgm:presLayoutVars>
      </dgm:prSet>
      <dgm:spPr/>
    </dgm:pt>
    <dgm:pt modelId="{1F75664B-AD63-45F9-A5DC-E94727364154}" type="pres">
      <dgm:prSet presAssocID="{6DAA24E0-4443-48E2-A118-F94E39E198FF}" presName="invisiNode" presStyleLbl="node1" presStyleIdx="4" presStyleCnt="7"/>
      <dgm:spPr/>
    </dgm:pt>
    <dgm:pt modelId="{52386815-BB7B-4A50-81F3-704F91765DA2}" type="pres">
      <dgm:prSet presAssocID="{6DAA24E0-4443-48E2-A118-F94E39E198FF}" presName="imagNode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6BCB7FF8-F0CC-46A7-903B-2BAE6F97996F}" type="pres">
      <dgm:prSet presAssocID="{4EF7351E-0844-4B81-BABF-6F6836827598}" presName="sibTrans" presStyleLbl="sibTrans2D1" presStyleIdx="0" presStyleCnt="0"/>
      <dgm:spPr/>
    </dgm:pt>
    <dgm:pt modelId="{26BFAE84-899D-4A6E-A55F-F3B89891F386}" type="pres">
      <dgm:prSet presAssocID="{654EB369-6704-425C-BAE3-66F81533F700}" presName="compNode" presStyleCnt="0"/>
      <dgm:spPr/>
    </dgm:pt>
    <dgm:pt modelId="{16D79B8A-AE1D-4BB8-B24E-95B883C0A965}" type="pres">
      <dgm:prSet presAssocID="{654EB369-6704-425C-BAE3-66F81533F700}" presName="node" presStyleLbl="node1" presStyleIdx="5" presStyleCnt="7">
        <dgm:presLayoutVars>
          <dgm:bulletEnabled val="1"/>
        </dgm:presLayoutVars>
      </dgm:prSet>
      <dgm:spPr/>
    </dgm:pt>
    <dgm:pt modelId="{0B701403-480E-4978-82E1-9E796CE0FA4C}" type="pres">
      <dgm:prSet presAssocID="{654EB369-6704-425C-BAE3-66F81533F700}" presName="invisiNode" presStyleLbl="node1" presStyleIdx="5" presStyleCnt="7"/>
      <dgm:spPr/>
    </dgm:pt>
    <dgm:pt modelId="{7547AA4B-C628-4F8E-94E3-A91243FEC749}" type="pres">
      <dgm:prSet presAssocID="{654EB369-6704-425C-BAE3-66F81533F700}" presName="imagNode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78532D0-C5E1-48D1-8874-1CFD0C6BFD88}" type="pres">
      <dgm:prSet presAssocID="{7AA04C75-142D-4EC8-AEC8-A5A98678C2CE}" presName="sibTrans" presStyleLbl="sibTrans2D1" presStyleIdx="0" presStyleCnt="0"/>
      <dgm:spPr/>
    </dgm:pt>
    <dgm:pt modelId="{406CE87F-47FF-4903-9D8A-C35620150AFF}" type="pres">
      <dgm:prSet presAssocID="{6EDC427F-D127-44EB-926A-92BDF765499E}" presName="compNode" presStyleCnt="0"/>
      <dgm:spPr/>
    </dgm:pt>
    <dgm:pt modelId="{99919522-ED4A-4F98-A2B3-2AC26AC7911B}" type="pres">
      <dgm:prSet presAssocID="{6EDC427F-D127-44EB-926A-92BDF765499E}" presName="node" presStyleLbl="node1" presStyleIdx="6" presStyleCnt="7">
        <dgm:presLayoutVars>
          <dgm:bulletEnabled val="1"/>
        </dgm:presLayoutVars>
      </dgm:prSet>
      <dgm:spPr/>
    </dgm:pt>
    <dgm:pt modelId="{29B831A3-30DC-4C3F-ABF5-5866B3FAFA2F}" type="pres">
      <dgm:prSet presAssocID="{6EDC427F-D127-44EB-926A-92BDF765499E}" presName="invisiNode" presStyleLbl="node1" presStyleIdx="6" presStyleCnt="7"/>
      <dgm:spPr/>
    </dgm:pt>
    <dgm:pt modelId="{D3CFB379-3E23-4633-9B9A-8F069C7BADE6}" type="pres">
      <dgm:prSet presAssocID="{6EDC427F-D127-44EB-926A-92BDF765499E}" presName="imagNode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843E270A-AD0B-421B-8A23-35FA620B8424}" srcId="{AEFCAFE8-E5EA-41D4-92D5-02F649954E00}" destId="{6DAA24E0-4443-48E2-A118-F94E39E198FF}" srcOrd="4" destOrd="0" parTransId="{2D61E3AE-00BB-41A7-99C0-66A157DAB1C3}" sibTransId="{4EF7351E-0844-4B81-BABF-6F6836827598}"/>
    <dgm:cxn modelId="{07F2FE0B-E216-4E57-89F7-D73483FEF7E7}" type="presOf" srcId="{9D0E3FEA-C5AB-4809-BE50-82DF0E214FF7}" destId="{3C54F898-EAC1-4994-AE05-12A86C51F7BD}" srcOrd="0" destOrd="2" presId="urn:microsoft.com/office/officeart/2005/8/layout/pList2"/>
    <dgm:cxn modelId="{0A85340E-789D-48D5-9577-497AE5063355}" type="presOf" srcId="{34E2DB1F-8D58-4475-8330-3D8EB6DE4B3A}" destId="{D15E2741-3E96-4498-BC99-9FCC5769F18E}" srcOrd="0" destOrd="0" presId="urn:microsoft.com/office/officeart/2005/8/layout/pList2"/>
    <dgm:cxn modelId="{1F43900E-E5E8-4CBA-A3C4-8E43C0302452}" srcId="{654EB369-6704-425C-BAE3-66F81533F700}" destId="{12BCA864-CFCB-4116-829E-648710253711}" srcOrd="1" destOrd="0" parTransId="{ED96EFE6-618A-48FE-BF95-61741D51E90F}" sibTransId="{CCFCE2E5-3DFF-415C-AFC9-6F1E12CFA685}"/>
    <dgm:cxn modelId="{EA4C6C0F-3FCB-4F2B-9291-F28B7CAD3055}" srcId="{37F43B4E-375F-43DD-8F0F-957C83DA35A7}" destId="{42D98009-A587-4A61-AA83-717F47EE2A7B}" srcOrd="0" destOrd="0" parTransId="{DF36F1E1-52B3-449A-9C3A-2816BBBF03F2}" sibTransId="{C4C93727-4A3C-4573-B9B3-D51B9743DA03}"/>
    <dgm:cxn modelId="{04774910-92D2-4443-BDDC-C4E317DA22FA}" type="presOf" srcId="{5DD93D8A-D911-42E9-9214-B104B1527EDE}" destId="{F005A554-90F8-40C3-B9FC-593D14E5EFCD}" srcOrd="0" destOrd="0" presId="urn:microsoft.com/office/officeart/2005/8/layout/pList2"/>
    <dgm:cxn modelId="{B9B4F211-6124-4EB5-AF81-C752DAC2705E}" type="presOf" srcId="{A5CBFACF-5630-436E-BFA3-0742D0127B26}" destId="{E0B39045-CD84-4D81-83D0-655A08FB2456}" srcOrd="0" destOrd="2" presId="urn:microsoft.com/office/officeart/2005/8/layout/pList2"/>
    <dgm:cxn modelId="{A9DBC314-ACAF-4634-91B8-2A414F84852A}" type="presOf" srcId="{77CCF59F-74A5-457D-B23F-BD01DB510E2E}" destId="{3C54F898-EAC1-4994-AE05-12A86C51F7BD}" srcOrd="0" destOrd="1" presId="urn:microsoft.com/office/officeart/2005/8/layout/pList2"/>
    <dgm:cxn modelId="{FEC0861C-F85F-46C0-B4C8-65E267393D7D}" type="presOf" srcId="{42D98009-A587-4A61-AA83-717F47EE2A7B}" destId="{22B27D0F-B779-484C-9D8C-9F7807CA1A34}" srcOrd="0" destOrd="1" presId="urn:microsoft.com/office/officeart/2005/8/layout/pList2"/>
    <dgm:cxn modelId="{6189A627-DC51-4810-9365-509873790613}" type="presOf" srcId="{12BCA864-CFCB-4116-829E-648710253711}" destId="{16D79B8A-AE1D-4BB8-B24E-95B883C0A965}" srcOrd="0" destOrd="2" presId="urn:microsoft.com/office/officeart/2005/8/layout/pList2"/>
    <dgm:cxn modelId="{AD42892D-F36C-40B9-9F4F-1A3500BD1DF9}" type="presOf" srcId="{B7AADA9E-13E2-4CAF-9977-2F56EF8798BC}" destId="{E0B39045-CD84-4D81-83D0-655A08FB2456}" srcOrd="0" destOrd="1" presId="urn:microsoft.com/office/officeart/2005/8/layout/pList2"/>
    <dgm:cxn modelId="{A1EDBE32-953A-4729-A150-AD1203843740}" srcId="{AEFCAFE8-E5EA-41D4-92D5-02F649954E00}" destId="{10760281-DC5C-4757-A355-1FB8D3878CF5}" srcOrd="0" destOrd="0" parTransId="{57EF347D-FC11-4815-AE67-B87A207F11C8}" sibTransId="{F00F9FCE-47C3-40CE-A587-41292E9CC398}"/>
    <dgm:cxn modelId="{18747238-84A1-4603-938F-EED9CFE4EEBC}" type="presOf" srcId="{6EDC427F-D127-44EB-926A-92BDF765499E}" destId="{99919522-ED4A-4F98-A2B3-2AC26AC7911B}" srcOrd="0" destOrd="0" presId="urn:microsoft.com/office/officeart/2005/8/layout/pList2"/>
    <dgm:cxn modelId="{8337803E-9AC6-442F-BEA6-DB1A4A2CAD12}" srcId="{AEFCAFE8-E5EA-41D4-92D5-02F649954E00}" destId="{6C81B083-230B-4BE5-8AC0-DBF3084524D7}" srcOrd="2" destOrd="0" parTransId="{15548B86-3ABA-451F-9BB5-B0FFD9C1A9F9}" sibTransId="{5DD93D8A-D911-42E9-9214-B104B1527EDE}"/>
    <dgm:cxn modelId="{08DA313F-0BFB-4B12-8FEC-871EB5B009A0}" srcId="{F1A4E951-797E-45A2-8220-162286208D65}" destId="{6B578227-9372-4756-81E4-1386D4E6CA7F}" srcOrd="1" destOrd="0" parTransId="{434160DB-9C3F-47BE-AB33-5BAF36808A75}" sibTransId="{925DFDDB-9443-41E0-A447-C95732936619}"/>
    <dgm:cxn modelId="{BF67585D-B635-4E01-BE54-AF63505D5687}" srcId="{6C81B083-230B-4BE5-8AC0-DBF3084524D7}" destId="{77CCF59F-74A5-457D-B23F-BD01DB510E2E}" srcOrd="0" destOrd="0" parTransId="{D84EE60E-FB38-4EF4-9A5E-EED223D0335A}" sibTransId="{F7BA2ED7-6488-4644-9DBD-56903A033AEB}"/>
    <dgm:cxn modelId="{3AC0815F-14F1-4298-A2F4-4280B6B9CCE0}" srcId="{10760281-DC5C-4757-A355-1FB8D3878CF5}" destId="{F8988CF5-1776-4C86-BC27-5216BC5846AD}" srcOrd="1" destOrd="0" parTransId="{CD31AA0C-0AA8-4599-A814-1C776FA89EFF}" sibTransId="{B4BF4111-6C32-4A56-9221-E267957FB30A}"/>
    <dgm:cxn modelId="{5DA5F143-D614-4D72-8925-4297679B86FD}" srcId="{AEFCAFE8-E5EA-41D4-92D5-02F649954E00}" destId="{37F43B4E-375F-43DD-8F0F-957C83DA35A7}" srcOrd="1" destOrd="0" parTransId="{D3B75E62-D8C5-42FE-86F9-DF9974474AEC}" sibTransId="{A3298F66-A0D0-45BF-999F-AB89657D4DC3}"/>
    <dgm:cxn modelId="{A567CC49-323D-4579-821E-40B0B5682A5F}" type="presOf" srcId="{0E25D629-4EC2-40F9-9565-F0D0160E8B29}" destId="{E0B39045-CD84-4D81-83D0-655A08FB2456}" srcOrd="0" destOrd="3" presId="urn:microsoft.com/office/officeart/2005/8/layout/pList2"/>
    <dgm:cxn modelId="{06338E50-981A-4D37-9B1A-60FC00A429BE}" type="presOf" srcId="{4EF7351E-0844-4B81-BABF-6F6836827598}" destId="{6BCB7FF8-F0CC-46A7-903B-2BAE6F97996F}" srcOrd="0" destOrd="0" presId="urn:microsoft.com/office/officeart/2005/8/layout/pList2"/>
    <dgm:cxn modelId="{E2B6AD52-6C41-4231-8D83-8E4DCEF5483A}" srcId="{6DAA24E0-4443-48E2-A118-F94E39E198FF}" destId="{A5CBFACF-5630-436E-BFA3-0742D0127B26}" srcOrd="1" destOrd="0" parTransId="{2D52D107-D2CA-4F5B-8285-667E8C7A471C}" sibTransId="{6561E3FE-0416-4DCF-AF54-E97E00CFEF5D}"/>
    <dgm:cxn modelId="{4DB01F74-25BC-4E4F-8BD0-FC03472A5A39}" type="presOf" srcId="{6C81B083-230B-4BE5-8AC0-DBF3084524D7}" destId="{3C54F898-EAC1-4994-AE05-12A86C51F7BD}" srcOrd="0" destOrd="0" presId="urn:microsoft.com/office/officeart/2005/8/layout/pList2"/>
    <dgm:cxn modelId="{BBB3DA54-A800-4A7C-8B14-783D78F93419}" srcId="{AEFCAFE8-E5EA-41D4-92D5-02F649954E00}" destId="{654EB369-6704-425C-BAE3-66F81533F700}" srcOrd="5" destOrd="0" parTransId="{E0A9E8C5-4996-4349-90D5-245AB894EBBE}" sibTransId="{7AA04C75-142D-4EC8-AEC8-A5A98678C2CE}"/>
    <dgm:cxn modelId="{F4E37856-0D83-45FD-A3D9-341E8C821C20}" type="presOf" srcId="{654EB369-6704-425C-BAE3-66F81533F700}" destId="{16D79B8A-AE1D-4BB8-B24E-95B883C0A965}" srcOrd="0" destOrd="0" presId="urn:microsoft.com/office/officeart/2005/8/layout/pList2"/>
    <dgm:cxn modelId="{1FDF7877-D358-4076-9E7C-D6364214E703}" type="presOf" srcId="{F00F9FCE-47C3-40CE-A587-41292E9CC398}" destId="{06E148C0-0692-4654-AF6B-CDEFCAF73A2D}" srcOrd="0" destOrd="0" presId="urn:microsoft.com/office/officeart/2005/8/layout/pList2"/>
    <dgm:cxn modelId="{416B2B7F-35CB-4113-9479-40C2BAA195E2}" type="presOf" srcId="{AEFCAFE8-E5EA-41D4-92D5-02F649954E00}" destId="{B13A195A-835E-40C5-9E93-49290D4C9242}" srcOrd="0" destOrd="0" presId="urn:microsoft.com/office/officeart/2005/8/layout/pList2"/>
    <dgm:cxn modelId="{0402B887-6301-4241-B662-2A1031429DD5}" srcId="{10760281-DC5C-4757-A355-1FB8D3878CF5}" destId="{1E22D7D1-E8A2-472A-ACC7-B07E04D3BA0B}" srcOrd="0" destOrd="0" parTransId="{7343A06E-D37C-4DE2-9BD3-4CBD98136E5C}" sibTransId="{B0F53FE9-B5C0-447D-89DC-0AC234DEB46E}"/>
    <dgm:cxn modelId="{A3BD9292-8B17-4769-B3B5-0D21237D1806}" type="presOf" srcId="{10760281-DC5C-4757-A355-1FB8D3878CF5}" destId="{C1D3E0F3-FC77-4B42-AC9C-4D490890A304}" srcOrd="0" destOrd="0" presId="urn:microsoft.com/office/officeart/2005/8/layout/pList2"/>
    <dgm:cxn modelId="{6D43F996-EEF9-4C6B-8AA0-E0720BCE5F62}" type="presOf" srcId="{1B000F8E-7702-4022-8FB1-217A989F1AF6}" destId="{99919522-ED4A-4F98-A2B3-2AC26AC7911B}" srcOrd="0" destOrd="2" presId="urn:microsoft.com/office/officeart/2005/8/layout/pList2"/>
    <dgm:cxn modelId="{D3094498-D92A-4A30-8087-BD3079AA4944}" srcId="{AEFCAFE8-E5EA-41D4-92D5-02F649954E00}" destId="{F1A4E951-797E-45A2-8220-162286208D65}" srcOrd="3" destOrd="0" parTransId="{B279AEDB-E15C-4455-8B58-74A21E2C11B3}" sibTransId="{34E2DB1F-8D58-4475-8330-3D8EB6DE4B3A}"/>
    <dgm:cxn modelId="{D6ED579C-8E7D-4874-8971-2D20E7C07B3D}" type="presOf" srcId="{37F43B4E-375F-43DD-8F0F-957C83DA35A7}" destId="{22B27D0F-B779-484C-9D8C-9F7807CA1A34}" srcOrd="0" destOrd="0" presId="urn:microsoft.com/office/officeart/2005/8/layout/pList2"/>
    <dgm:cxn modelId="{2A81DB9C-56C7-4D7F-9ECE-1ECE576E1F58}" srcId="{654EB369-6704-425C-BAE3-66F81533F700}" destId="{33F2D4A5-E2B4-4E43-8C31-E5C7197FB3D5}" srcOrd="0" destOrd="0" parTransId="{3EB0987C-DB1C-4032-98B2-8D46BB1D4196}" sibTransId="{79BB9A56-31CA-4A74-9C67-9632AF401ED5}"/>
    <dgm:cxn modelId="{D586FDA3-5A33-43D2-B187-4E8BF9E3B00A}" srcId="{F1A4E951-797E-45A2-8220-162286208D65}" destId="{0287C0CA-649A-4031-86F3-ADC34660C4F1}" srcOrd="0" destOrd="0" parTransId="{566F69A4-36A3-41D4-B8FA-CC41E522CEC3}" sibTransId="{4FA18C61-392D-44F5-81C0-F6DC1CB6FAA3}"/>
    <dgm:cxn modelId="{7968FEA4-7DFA-46E8-B8A1-8D0716A92EA4}" srcId="{6C81B083-230B-4BE5-8AC0-DBF3084524D7}" destId="{9D0E3FEA-C5AB-4809-BE50-82DF0E214FF7}" srcOrd="1" destOrd="0" parTransId="{135EA927-7F34-4173-A0E5-8EEFE75EF989}" sibTransId="{AE6BDE65-4FE3-4F7D-BCC6-7761150515A7}"/>
    <dgm:cxn modelId="{FB02A0A8-F764-4A23-8508-0516C145E73C}" type="presOf" srcId="{A3298F66-A0D0-45BF-999F-AB89657D4DC3}" destId="{8AAE59E2-2970-4461-B7DA-B823780BE7BF}" srcOrd="0" destOrd="0" presId="urn:microsoft.com/office/officeart/2005/8/layout/pList2"/>
    <dgm:cxn modelId="{EC22FEA8-5B6C-452B-8CA2-DEA75E324D8A}" type="presOf" srcId="{5DBE7EAF-43C3-420A-876B-33389680512A}" destId="{99919522-ED4A-4F98-A2B3-2AC26AC7911B}" srcOrd="0" destOrd="1" presId="urn:microsoft.com/office/officeart/2005/8/layout/pList2"/>
    <dgm:cxn modelId="{B5BE7DAB-8A18-4295-9B3B-5BAC9287EF22}" srcId="{6EDC427F-D127-44EB-926A-92BDF765499E}" destId="{5DBE7EAF-43C3-420A-876B-33389680512A}" srcOrd="0" destOrd="0" parTransId="{6CAE854E-5475-4A16-BC4A-F7C114AC3188}" sibTransId="{12383C03-B951-497B-A4E9-AF3233BE0AD7}"/>
    <dgm:cxn modelId="{50D004AD-F7CF-4A9A-8FD8-99D93218C1A6}" srcId="{6EDC427F-D127-44EB-926A-92BDF765499E}" destId="{1B000F8E-7702-4022-8FB1-217A989F1AF6}" srcOrd="1" destOrd="0" parTransId="{1291C3E8-78FC-41AC-B9DA-389FC9529AF5}" sibTransId="{05390EDD-0F91-4734-8C8D-A2CEE5D4B968}"/>
    <dgm:cxn modelId="{0B9931AF-6D97-499B-A9B7-4CE82EFBC374}" type="presOf" srcId="{F1A4E951-797E-45A2-8220-162286208D65}" destId="{FDD9C70B-A397-49E0-BBAB-705D37B316DD}" srcOrd="0" destOrd="0" presId="urn:microsoft.com/office/officeart/2005/8/layout/pList2"/>
    <dgm:cxn modelId="{254C79C4-8A1A-45E2-A48F-F46160EAD9AA}" type="presOf" srcId="{33F2D4A5-E2B4-4E43-8C31-E5C7197FB3D5}" destId="{16D79B8A-AE1D-4BB8-B24E-95B883C0A965}" srcOrd="0" destOrd="1" presId="urn:microsoft.com/office/officeart/2005/8/layout/pList2"/>
    <dgm:cxn modelId="{47FD0ACC-0210-4D27-B32A-2A24C90E182A}" type="presOf" srcId="{6DAA24E0-4443-48E2-A118-F94E39E198FF}" destId="{E0B39045-CD84-4D81-83D0-655A08FB2456}" srcOrd="0" destOrd="0" presId="urn:microsoft.com/office/officeart/2005/8/layout/pList2"/>
    <dgm:cxn modelId="{C6A19DCC-76BD-4539-93F2-B328FFFD8037}" type="presOf" srcId="{0287C0CA-649A-4031-86F3-ADC34660C4F1}" destId="{FDD9C70B-A397-49E0-BBAB-705D37B316DD}" srcOrd="0" destOrd="1" presId="urn:microsoft.com/office/officeart/2005/8/layout/pList2"/>
    <dgm:cxn modelId="{AACBBACC-E633-4F1F-A31F-0B97324BD65E}" type="presOf" srcId="{7AA04C75-142D-4EC8-AEC8-A5A98678C2CE}" destId="{378532D0-C5E1-48D1-8874-1CFD0C6BFD88}" srcOrd="0" destOrd="0" presId="urn:microsoft.com/office/officeart/2005/8/layout/pList2"/>
    <dgm:cxn modelId="{1CAAF5DC-C14C-4DFA-B67B-F8C2FEC6858E}" srcId="{AEFCAFE8-E5EA-41D4-92D5-02F649954E00}" destId="{6EDC427F-D127-44EB-926A-92BDF765499E}" srcOrd="6" destOrd="0" parTransId="{B9608105-5BBA-4E8C-9860-2859299C6070}" sibTransId="{23C44AED-F9CC-4E76-B1DE-D9933EC67978}"/>
    <dgm:cxn modelId="{E989D9EB-9B09-480E-9B17-D895ACA0E7DB}" type="presOf" srcId="{F8988CF5-1776-4C86-BC27-5216BC5846AD}" destId="{C1D3E0F3-FC77-4B42-AC9C-4D490890A304}" srcOrd="0" destOrd="2" presId="urn:microsoft.com/office/officeart/2005/8/layout/pList2"/>
    <dgm:cxn modelId="{BCE040EF-207D-47CB-B33C-6B55C70A7B96}" srcId="{6DAA24E0-4443-48E2-A118-F94E39E198FF}" destId="{B7AADA9E-13E2-4CAF-9977-2F56EF8798BC}" srcOrd="0" destOrd="0" parTransId="{167F86E8-BE60-4656-979E-8ACBE9ED84F0}" sibTransId="{4CECB402-6A3C-4605-94B7-9EE6E9F93A49}"/>
    <dgm:cxn modelId="{E3D2D1F4-5674-43D5-AC4F-DB786EDA751E}" type="presOf" srcId="{1E22D7D1-E8A2-472A-ACC7-B07E04D3BA0B}" destId="{C1D3E0F3-FC77-4B42-AC9C-4D490890A304}" srcOrd="0" destOrd="1" presId="urn:microsoft.com/office/officeart/2005/8/layout/pList2"/>
    <dgm:cxn modelId="{21102AFB-B227-46DE-832A-E4F7C8F88DDD}" srcId="{6DAA24E0-4443-48E2-A118-F94E39E198FF}" destId="{0E25D629-4EC2-40F9-9565-F0D0160E8B29}" srcOrd="2" destOrd="0" parTransId="{485415CC-78CB-4BF3-8EFB-A85842A9D13D}" sibTransId="{4FE10E24-06D4-4386-89EC-C8117728CB6B}"/>
    <dgm:cxn modelId="{8994B7FE-ED57-43E9-B9ED-223B292E163B}" type="presOf" srcId="{6B578227-9372-4756-81E4-1386D4E6CA7F}" destId="{FDD9C70B-A397-49E0-BBAB-705D37B316DD}" srcOrd="0" destOrd="2" presId="urn:microsoft.com/office/officeart/2005/8/layout/pList2"/>
    <dgm:cxn modelId="{5D9A3FA8-8B9C-43F4-9DA7-8F2420853BD2}" type="presParOf" srcId="{B13A195A-835E-40C5-9E93-49290D4C9242}" destId="{047B854C-4588-40BB-B41E-0FB8BDB8423E}" srcOrd="0" destOrd="0" presId="urn:microsoft.com/office/officeart/2005/8/layout/pList2"/>
    <dgm:cxn modelId="{7D044ADA-1506-4CF9-8DCA-3C3F3687E29C}" type="presParOf" srcId="{B13A195A-835E-40C5-9E93-49290D4C9242}" destId="{BD130135-A2C5-4393-902F-AEDC868D1FD2}" srcOrd="1" destOrd="0" presId="urn:microsoft.com/office/officeart/2005/8/layout/pList2"/>
    <dgm:cxn modelId="{9D4D274B-08DD-4290-A7E0-2E147B3EA5D6}" type="presParOf" srcId="{BD130135-A2C5-4393-902F-AEDC868D1FD2}" destId="{86E4C296-7BA6-4B38-93CF-84ACD6B319B9}" srcOrd="0" destOrd="0" presId="urn:microsoft.com/office/officeart/2005/8/layout/pList2"/>
    <dgm:cxn modelId="{B19FE105-D260-4BEB-A15A-3CFBFC57C372}" type="presParOf" srcId="{86E4C296-7BA6-4B38-93CF-84ACD6B319B9}" destId="{C1D3E0F3-FC77-4B42-AC9C-4D490890A304}" srcOrd="0" destOrd="0" presId="urn:microsoft.com/office/officeart/2005/8/layout/pList2"/>
    <dgm:cxn modelId="{BBD3DB33-5589-4090-8CC8-934B96C9703B}" type="presParOf" srcId="{86E4C296-7BA6-4B38-93CF-84ACD6B319B9}" destId="{842CE881-C92B-4905-8146-BDB582A79179}" srcOrd="1" destOrd="0" presId="urn:microsoft.com/office/officeart/2005/8/layout/pList2"/>
    <dgm:cxn modelId="{241E2FB2-D241-4146-A06F-EAC28A1DA05C}" type="presParOf" srcId="{86E4C296-7BA6-4B38-93CF-84ACD6B319B9}" destId="{9956149F-35CE-4A6C-89CA-B1417948CD05}" srcOrd="2" destOrd="0" presId="urn:microsoft.com/office/officeart/2005/8/layout/pList2"/>
    <dgm:cxn modelId="{38CD4C4D-A300-40B4-9267-A9AAEA24A8C3}" type="presParOf" srcId="{BD130135-A2C5-4393-902F-AEDC868D1FD2}" destId="{06E148C0-0692-4654-AF6B-CDEFCAF73A2D}" srcOrd="1" destOrd="0" presId="urn:microsoft.com/office/officeart/2005/8/layout/pList2"/>
    <dgm:cxn modelId="{D4DCFAB7-DC24-43F4-BF88-C600714B4AEF}" type="presParOf" srcId="{BD130135-A2C5-4393-902F-AEDC868D1FD2}" destId="{9157F299-C66D-4D0D-8D35-5D51E1DBA48E}" srcOrd="2" destOrd="0" presId="urn:microsoft.com/office/officeart/2005/8/layout/pList2"/>
    <dgm:cxn modelId="{7F8F84FA-B1CB-4ADB-B91E-8CCDAB1BE599}" type="presParOf" srcId="{9157F299-C66D-4D0D-8D35-5D51E1DBA48E}" destId="{22B27D0F-B779-484C-9D8C-9F7807CA1A34}" srcOrd="0" destOrd="0" presId="urn:microsoft.com/office/officeart/2005/8/layout/pList2"/>
    <dgm:cxn modelId="{0570845C-341D-493A-8894-EE113F4AECC6}" type="presParOf" srcId="{9157F299-C66D-4D0D-8D35-5D51E1DBA48E}" destId="{96677BCB-A258-4E86-B5BF-2CD85ACB696B}" srcOrd="1" destOrd="0" presId="urn:microsoft.com/office/officeart/2005/8/layout/pList2"/>
    <dgm:cxn modelId="{A960DE2B-F9AF-47E7-85C0-5E4713C85124}" type="presParOf" srcId="{9157F299-C66D-4D0D-8D35-5D51E1DBA48E}" destId="{5D9A3107-E57B-4B9C-8790-2F3098885BE7}" srcOrd="2" destOrd="0" presId="urn:microsoft.com/office/officeart/2005/8/layout/pList2"/>
    <dgm:cxn modelId="{AF3E1611-4D36-45CE-8AAD-82F32927B185}" type="presParOf" srcId="{BD130135-A2C5-4393-902F-AEDC868D1FD2}" destId="{8AAE59E2-2970-4461-B7DA-B823780BE7BF}" srcOrd="3" destOrd="0" presId="urn:microsoft.com/office/officeart/2005/8/layout/pList2"/>
    <dgm:cxn modelId="{98479376-14C3-482B-9BF4-F1023A9E561C}" type="presParOf" srcId="{BD130135-A2C5-4393-902F-AEDC868D1FD2}" destId="{885A4078-4EC8-460B-84E3-70C9EA34C5C2}" srcOrd="4" destOrd="0" presId="urn:microsoft.com/office/officeart/2005/8/layout/pList2"/>
    <dgm:cxn modelId="{D1C01D28-6001-449A-8626-5B3614B97548}" type="presParOf" srcId="{885A4078-4EC8-460B-84E3-70C9EA34C5C2}" destId="{3C54F898-EAC1-4994-AE05-12A86C51F7BD}" srcOrd="0" destOrd="0" presId="urn:microsoft.com/office/officeart/2005/8/layout/pList2"/>
    <dgm:cxn modelId="{64CEC13D-2144-409E-8004-5FD9579AEA77}" type="presParOf" srcId="{885A4078-4EC8-460B-84E3-70C9EA34C5C2}" destId="{2E7CB902-23FA-48C6-A738-865D4D17A52E}" srcOrd="1" destOrd="0" presId="urn:microsoft.com/office/officeart/2005/8/layout/pList2"/>
    <dgm:cxn modelId="{8CC5E62D-2532-45EB-AE7C-E90547CC436A}" type="presParOf" srcId="{885A4078-4EC8-460B-84E3-70C9EA34C5C2}" destId="{846DEC77-46A8-447A-8959-016B045FB6B2}" srcOrd="2" destOrd="0" presId="urn:microsoft.com/office/officeart/2005/8/layout/pList2"/>
    <dgm:cxn modelId="{3E12BEE2-A76D-4704-BB42-B158C734BFF6}" type="presParOf" srcId="{BD130135-A2C5-4393-902F-AEDC868D1FD2}" destId="{F005A554-90F8-40C3-B9FC-593D14E5EFCD}" srcOrd="5" destOrd="0" presId="urn:microsoft.com/office/officeart/2005/8/layout/pList2"/>
    <dgm:cxn modelId="{A88FD272-4CFF-4B50-B5C2-96CC30F8A52A}" type="presParOf" srcId="{BD130135-A2C5-4393-902F-AEDC868D1FD2}" destId="{0B3F428D-7A3E-424A-B650-9E36434CEC49}" srcOrd="6" destOrd="0" presId="urn:microsoft.com/office/officeart/2005/8/layout/pList2"/>
    <dgm:cxn modelId="{CB08622A-BF60-479A-B1C5-8A4C17D61A99}" type="presParOf" srcId="{0B3F428D-7A3E-424A-B650-9E36434CEC49}" destId="{FDD9C70B-A397-49E0-BBAB-705D37B316DD}" srcOrd="0" destOrd="0" presId="urn:microsoft.com/office/officeart/2005/8/layout/pList2"/>
    <dgm:cxn modelId="{1757D9E7-156E-4F3E-A6DD-C3AC834B1F4B}" type="presParOf" srcId="{0B3F428D-7A3E-424A-B650-9E36434CEC49}" destId="{75918D3A-AE2E-4B6C-B50D-FC35D32AE40E}" srcOrd="1" destOrd="0" presId="urn:microsoft.com/office/officeart/2005/8/layout/pList2"/>
    <dgm:cxn modelId="{D1A4F29F-B127-45D9-8C9C-CADD3D35DD60}" type="presParOf" srcId="{0B3F428D-7A3E-424A-B650-9E36434CEC49}" destId="{CCA61229-C9E2-4B5F-AF00-9182CF902596}" srcOrd="2" destOrd="0" presId="urn:microsoft.com/office/officeart/2005/8/layout/pList2"/>
    <dgm:cxn modelId="{A799E120-5AD0-4076-92E0-08389BBE5D09}" type="presParOf" srcId="{BD130135-A2C5-4393-902F-AEDC868D1FD2}" destId="{D15E2741-3E96-4498-BC99-9FCC5769F18E}" srcOrd="7" destOrd="0" presId="urn:microsoft.com/office/officeart/2005/8/layout/pList2"/>
    <dgm:cxn modelId="{F7708322-B1B9-4819-9E0E-D8A83CCF26B2}" type="presParOf" srcId="{BD130135-A2C5-4393-902F-AEDC868D1FD2}" destId="{53E4A77E-63B8-42E6-97F6-EA3D146C1AD9}" srcOrd="8" destOrd="0" presId="urn:microsoft.com/office/officeart/2005/8/layout/pList2"/>
    <dgm:cxn modelId="{B3A19A8F-8EE2-46A1-980E-7C30D82964D7}" type="presParOf" srcId="{53E4A77E-63B8-42E6-97F6-EA3D146C1AD9}" destId="{E0B39045-CD84-4D81-83D0-655A08FB2456}" srcOrd="0" destOrd="0" presId="urn:microsoft.com/office/officeart/2005/8/layout/pList2"/>
    <dgm:cxn modelId="{6536A19E-42EA-4F99-9EBE-19CC15DCF707}" type="presParOf" srcId="{53E4A77E-63B8-42E6-97F6-EA3D146C1AD9}" destId="{1F75664B-AD63-45F9-A5DC-E94727364154}" srcOrd="1" destOrd="0" presId="urn:microsoft.com/office/officeart/2005/8/layout/pList2"/>
    <dgm:cxn modelId="{CCBBEA70-EE6C-482D-BC5F-EE758C05CB79}" type="presParOf" srcId="{53E4A77E-63B8-42E6-97F6-EA3D146C1AD9}" destId="{52386815-BB7B-4A50-81F3-704F91765DA2}" srcOrd="2" destOrd="0" presId="urn:microsoft.com/office/officeart/2005/8/layout/pList2"/>
    <dgm:cxn modelId="{CC9F9654-7412-4BF4-B2C6-75A30781FF81}" type="presParOf" srcId="{BD130135-A2C5-4393-902F-AEDC868D1FD2}" destId="{6BCB7FF8-F0CC-46A7-903B-2BAE6F97996F}" srcOrd="9" destOrd="0" presId="urn:microsoft.com/office/officeart/2005/8/layout/pList2"/>
    <dgm:cxn modelId="{32755909-73A6-4D8E-A0DF-C030D6A057C2}" type="presParOf" srcId="{BD130135-A2C5-4393-902F-AEDC868D1FD2}" destId="{26BFAE84-899D-4A6E-A55F-F3B89891F386}" srcOrd="10" destOrd="0" presId="urn:microsoft.com/office/officeart/2005/8/layout/pList2"/>
    <dgm:cxn modelId="{5B125701-7CFA-4B1C-B227-0CBDCFA21D9D}" type="presParOf" srcId="{26BFAE84-899D-4A6E-A55F-F3B89891F386}" destId="{16D79B8A-AE1D-4BB8-B24E-95B883C0A965}" srcOrd="0" destOrd="0" presId="urn:microsoft.com/office/officeart/2005/8/layout/pList2"/>
    <dgm:cxn modelId="{E99D69EF-BFA6-44A0-B7DF-9ADB022484BC}" type="presParOf" srcId="{26BFAE84-899D-4A6E-A55F-F3B89891F386}" destId="{0B701403-480E-4978-82E1-9E796CE0FA4C}" srcOrd="1" destOrd="0" presId="urn:microsoft.com/office/officeart/2005/8/layout/pList2"/>
    <dgm:cxn modelId="{BE7F7F52-DEE3-44E6-BEC6-9C7642EACCDB}" type="presParOf" srcId="{26BFAE84-899D-4A6E-A55F-F3B89891F386}" destId="{7547AA4B-C628-4F8E-94E3-A91243FEC749}" srcOrd="2" destOrd="0" presId="urn:microsoft.com/office/officeart/2005/8/layout/pList2"/>
    <dgm:cxn modelId="{E9809578-B908-4AB1-9EB8-D466BF202249}" type="presParOf" srcId="{BD130135-A2C5-4393-902F-AEDC868D1FD2}" destId="{378532D0-C5E1-48D1-8874-1CFD0C6BFD88}" srcOrd="11" destOrd="0" presId="urn:microsoft.com/office/officeart/2005/8/layout/pList2"/>
    <dgm:cxn modelId="{DEB795C4-2011-40AE-BBB9-9A9B1E664CDD}" type="presParOf" srcId="{BD130135-A2C5-4393-902F-AEDC868D1FD2}" destId="{406CE87F-47FF-4903-9D8A-C35620150AFF}" srcOrd="12" destOrd="0" presId="urn:microsoft.com/office/officeart/2005/8/layout/pList2"/>
    <dgm:cxn modelId="{4FEC4767-2315-41F1-A4E9-E03D0AC5656E}" type="presParOf" srcId="{406CE87F-47FF-4903-9D8A-C35620150AFF}" destId="{99919522-ED4A-4F98-A2B3-2AC26AC7911B}" srcOrd="0" destOrd="0" presId="urn:microsoft.com/office/officeart/2005/8/layout/pList2"/>
    <dgm:cxn modelId="{127B21E3-DC5B-470F-9F38-541392DE5341}" type="presParOf" srcId="{406CE87F-47FF-4903-9D8A-C35620150AFF}" destId="{29B831A3-30DC-4C3F-ABF5-5866B3FAFA2F}" srcOrd="1" destOrd="0" presId="urn:microsoft.com/office/officeart/2005/8/layout/pList2"/>
    <dgm:cxn modelId="{EC290F89-75EF-4CC5-AAA1-603D487B3166}" type="presParOf" srcId="{406CE87F-47FF-4903-9D8A-C35620150AFF}" destId="{D3CFB379-3E23-4633-9B9A-8F069C7BADE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B854C-4588-40BB-B41E-0FB8BDB8423E}">
      <dsp:nvSpPr>
        <dsp:cNvPr id="0" name=""/>
        <dsp:cNvSpPr/>
      </dsp:nvSpPr>
      <dsp:spPr>
        <a:xfrm>
          <a:off x="0" y="46640"/>
          <a:ext cx="10515600" cy="254725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6149F-35CE-4A6C-89CA-B1417948CD05}">
      <dsp:nvSpPr>
        <dsp:cNvPr id="0" name=""/>
        <dsp:cNvSpPr/>
      </dsp:nvSpPr>
      <dsp:spPr>
        <a:xfrm>
          <a:off x="324155" y="339634"/>
          <a:ext cx="1298327" cy="18679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57000" r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3E0F3-FC77-4B42-AC9C-4D490890A304}">
      <dsp:nvSpPr>
        <dsp:cNvPr id="0" name=""/>
        <dsp:cNvSpPr/>
      </dsp:nvSpPr>
      <dsp:spPr>
        <a:xfrm rot="10800000">
          <a:off x="324155" y="2547257"/>
          <a:ext cx="1298327" cy="3113314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Etapa 1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Identificamos los procesos estratégicos sujetos a evaluación.</a:t>
          </a:r>
          <a:endParaRPr lang="es-MX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Consultamos los "Indicadores Interés Público” de los CC en la Plataforma Nacional de Transparencia y entrevistamos a los responsables de los procesos en los estados representados en la Comisión.</a:t>
          </a:r>
          <a:endParaRPr lang="es-MX" sz="1000" kern="1200" dirty="0"/>
        </a:p>
      </dsp:txBody>
      <dsp:txXfrm rot="10800000">
        <a:off x="364083" y="2547257"/>
        <a:ext cx="1218471" cy="3073386"/>
      </dsp:txXfrm>
    </dsp:sp>
    <dsp:sp modelId="{5D9A3107-E57B-4B9C-8790-2F3098885BE7}">
      <dsp:nvSpPr>
        <dsp:cNvPr id="0" name=""/>
        <dsp:cNvSpPr/>
      </dsp:nvSpPr>
      <dsp:spPr>
        <a:xfrm>
          <a:off x="1752315" y="339634"/>
          <a:ext cx="1298327" cy="1867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27D0F-B779-484C-9D8C-9F7807CA1A34}">
      <dsp:nvSpPr>
        <dsp:cNvPr id="0" name=""/>
        <dsp:cNvSpPr/>
      </dsp:nvSpPr>
      <dsp:spPr>
        <a:xfrm rot="10800000">
          <a:off x="1752315" y="2547257"/>
          <a:ext cx="1298327" cy="3113314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Etapa 2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Construimos la primera propuesta para el sistema de evaluación e indicadores definiendo los elementos como nombre de indicador, formula, frecuencia de medición, meta, medios de verificación y responsable</a:t>
          </a:r>
          <a:endParaRPr lang="es-MX" sz="1000" kern="1200" dirty="0"/>
        </a:p>
      </dsp:txBody>
      <dsp:txXfrm rot="10800000">
        <a:off x="1792243" y="2547257"/>
        <a:ext cx="1218471" cy="3073386"/>
      </dsp:txXfrm>
    </dsp:sp>
    <dsp:sp modelId="{846DEC77-46A8-447A-8959-016B045FB6B2}">
      <dsp:nvSpPr>
        <dsp:cNvPr id="0" name=""/>
        <dsp:cNvSpPr/>
      </dsp:nvSpPr>
      <dsp:spPr>
        <a:xfrm>
          <a:off x="3180476" y="339634"/>
          <a:ext cx="1298327" cy="1867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4F898-EAC1-4994-AE05-12A86C51F7BD}">
      <dsp:nvSpPr>
        <dsp:cNvPr id="0" name=""/>
        <dsp:cNvSpPr/>
      </dsp:nvSpPr>
      <dsp:spPr>
        <a:xfrm rot="10800000">
          <a:off x="3180476" y="2547257"/>
          <a:ext cx="1298327" cy="3113314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Etapa 3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Presentación y búsqueda de retroalimentación para la propuesta con integrantes de los CC de los estados representados en la comisión,  organizaciones de la sociedad civil y la academia.</a:t>
          </a:r>
          <a:endParaRPr lang="es-MX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Búsqueda de alianzas estratégicas para el desarrollo del Tablero SLA</a:t>
          </a:r>
          <a:endParaRPr lang="es-MX" sz="1000" kern="1200" dirty="0"/>
        </a:p>
      </dsp:txBody>
      <dsp:txXfrm rot="10800000">
        <a:off x="3220404" y="2547257"/>
        <a:ext cx="1218471" cy="3073386"/>
      </dsp:txXfrm>
    </dsp:sp>
    <dsp:sp modelId="{CCA61229-C9E2-4B5F-AF00-9182CF902596}">
      <dsp:nvSpPr>
        <dsp:cNvPr id="0" name=""/>
        <dsp:cNvSpPr/>
      </dsp:nvSpPr>
      <dsp:spPr>
        <a:xfrm>
          <a:off x="4608636" y="339634"/>
          <a:ext cx="1298327" cy="1867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9C70B-A397-49E0-BBAB-705D37B316DD}">
      <dsp:nvSpPr>
        <dsp:cNvPr id="0" name=""/>
        <dsp:cNvSpPr/>
      </dsp:nvSpPr>
      <dsp:spPr>
        <a:xfrm rot="10800000">
          <a:off x="4608636" y="2547257"/>
          <a:ext cx="1298327" cy="3113314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Etapa 4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Seleccionamos los indicadores relevantes (De mayor  aporte a los fines del sistema y de más interés al ciudadano); para que sean éstos el punto de partida de la propuesta.</a:t>
          </a:r>
          <a:endParaRPr lang="es-MX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Seleccionar un aliado estratégico para el desarrollo del Tablero SLA.</a:t>
          </a:r>
          <a:endParaRPr lang="es-MX" sz="1000" kern="1200" dirty="0"/>
        </a:p>
      </dsp:txBody>
      <dsp:txXfrm rot="10800000">
        <a:off x="4648564" y="2547257"/>
        <a:ext cx="1218471" cy="3073386"/>
      </dsp:txXfrm>
    </dsp:sp>
    <dsp:sp modelId="{52386815-BB7B-4A50-81F3-704F91765DA2}">
      <dsp:nvSpPr>
        <dsp:cNvPr id="0" name=""/>
        <dsp:cNvSpPr/>
      </dsp:nvSpPr>
      <dsp:spPr>
        <a:xfrm>
          <a:off x="6036796" y="339634"/>
          <a:ext cx="1298327" cy="1867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39045-CD84-4D81-83D0-655A08FB2456}">
      <dsp:nvSpPr>
        <dsp:cNvPr id="0" name=""/>
        <dsp:cNvSpPr/>
      </dsp:nvSpPr>
      <dsp:spPr>
        <a:xfrm rot="10800000">
          <a:off x="6036796" y="2547257"/>
          <a:ext cx="1298327" cy="3113314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Etapa 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Por la Comisión, ajustar el primer  borrador del Tablero SLA.</a:t>
          </a:r>
          <a:endParaRPr lang="es-MX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Integrar el equipo de trabajo multidisiplinario con el aliado estratégico. </a:t>
          </a:r>
          <a:endParaRPr lang="es-MX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Definir pautas de colaboraciónn</a:t>
          </a:r>
        </a:p>
      </dsp:txBody>
      <dsp:txXfrm rot="10800000">
        <a:off x="6076724" y="2547257"/>
        <a:ext cx="1218471" cy="3073386"/>
      </dsp:txXfrm>
    </dsp:sp>
    <dsp:sp modelId="{7547AA4B-C628-4F8E-94E3-A91243FEC749}">
      <dsp:nvSpPr>
        <dsp:cNvPr id="0" name=""/>
        <dsp:cNvSpPr/>
      </dsp:nvSpPr>
      <dsp:spPr>
        <a:xfrm>
          <a:off x="7464956" y="339634"/>
          <a:ext cx="1298327" cy="1867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79B8A-AE1D-4BB8-B24E-95B883C0A965}">
      <dsp:nvSpPr>
        <dsp:cNvPr id="0" name=""/>
        <dsp:cNvSpPr/>
      </dsp:nvSpPr>
      <dsp:spPr>
        <a:xfrm rot="10800000">
          <a:off x="7464956" y="2547257"/>
          <a:ext cx="1298327" cy="3113314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Etapa 6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00" kern="1200" dirty="0"/>
            <a:t>Revisión de los avances.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Análisis de prioridades y estrategia para la realización de los trabajos.</a:t>
          </a:r>
          <a:endParaRPr lang="es-MX" sz="1000" kern="1200" dirty="0"/>
        </a:p>
      </dsp:txBody>
      <dsp:txXfrm rot="10800000">
        <a:off x="7504884" y="2547257"/>
        <a:ext cx="1218471" cy="3073386"/>
      </dsp:txXfrm>
    </dsp:sp>
    <dsp:sp modelId="{D3CFB379-3E23-4633-9B9A-8F069C7BADE6}">
      <dsp:nvSpPr>
        <dsp:cNvPr id="0" name=""/>
        <dsp:cNvSpPr/>
      </dsp:nvSpPr>
      <dsp:spPr>
        <a:xfrm>
          <a:off x="8893116" y="339634"/>
          <a:ext cx="1298327" cy="1867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19522-ED4A-4F98-A2B3-2AC26AC7911B}">
      <dsp:nvSpPr>
        <dsp:cNvPr id="0" name=""/>
        <dsp:cNvSpPr/>
      </dsp:nvSpPr>
      <dsp:spPr>
        <a:xfrm rot="10800000">
          <a:off x="8893116" y="2547257"/>
          <a:ext cx="1298327" cy="3113314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Etapa 7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Formalizar los trabajos de la Alianza Estratégica la ITAC del ITESM.</a:t>
          </a:r>
          <a:endParaRPr lang="es-MX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Definir el Objetivo, alcance y productos de la Alianza Estrategica.</a:t>
          </a:r>
          <a:endParaRPr lang="es-MX" sz="1000" kern="1200" dirty="0"/>
        </a:p>
      </dsp:txBody>
      <dsp:txXfrm rot="10800000">
        <a:off x="8933044" y="2547257"/>
        <a:ext cx="1218471" cy="3073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B39F-23DF-4F59-8B32-715B5AB5F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660297-E773-4FF4-8917-02E69A779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E17A5A-E71A-46D0-9111-E2A726A9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014C-36E0-453C-B386-6118116E4B9C}" type="datetimeFigureOut">
              <a:rPr lang="es-MX" smtClean="0"/>
              <a:t>01/10/2020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127FC0-2088-474D-9F27-FEA2EBA2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667F4-A262-4AF9-96AF-39D5D931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FE05-0CEF-4D09-8043-CA180D8ACF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649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D5B4E-89F7-4397-8B07-57036793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4B338A-9AAC-4113-BFF3-F32016AB2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4E85C3-FCDE-4393-B037-4E5E7609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014C-36E0-453C-B386-6118116E4B9C}" type="datetimeFigureOut">
              <a:rPr lang="es-MX" smtClean="0"/>
              <a:t>01/10/2020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CD2743-6C96-44BA-85DC-95D8DF7F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2C1CBB-7B3B-4539-9ADC-4513042E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FE05-0CEF-4D09-8043-CA180D8ACF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054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1FD7AF-F698-486E-8705-BB3549AAF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CA3565-FA4B-4FCE-8D33-E292207F7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49CD0A-814D-47D8-BDBF-6CEE021E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014C-36E0-453C-B386-6118116E4B9C}" type="datetimeFigureOut">
              <a:rPr lang="es-MX" smtClean="0"/>
              <a:t>01/10/2020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40F464-8DEC-47F7-B36F-43FEC1BE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6B97BE-3FB2-42AE-B197-300A4B16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FE05-0CEF-4D09-8043-CA180D8ACF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75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8908E-3D3A-4E17-822F-0390FFAE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3F7AF9-1016-40A2-A420-3F0FE622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80574-DF32-4846-8796-15511FFA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014C-36E0-453C-B386-6118116E4B9C}" type="datetimeFigureOut">
              <a:rPr lang="es-MX" smtClean="0"/>
              <a:t>01/10/2020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F6393-28F6-4684-A135-77541C98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4125F-1888-452C-AAD3-B8285159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FE05-0CEF-4D09-8043-CA180D8ACF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483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E971F-DDA3-49C8-BB4E-181AA54F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93BAE3-4546-4374-8241-9BF057788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43290B-25FD-40DC-9DDE-61AAEB25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014C-36E0-453C-B386-6118116E4B9C}" type="datetimeFigureOut">
              <a:rPr lang="es-MX" smtClean="0"/>
              <a:t>01/10/2020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ED3ADB-5767-42C0-9254-41CF2695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C0CE5-CADB-4EF3-8760-38F1F03F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FE05-0CEF-4D09-8043-CA180D8ACF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256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64A81-A714-4F05-AFF0-05BD6BDF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171F7-F44A-4DCC-9175-E77B5C0F8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3312B1-ED50-4D7D-8A41-906A2C674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44DCC8-EC64-41A1-BB89-66A3E746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014C-36E0-453C-B386-6118116E4B9C}" type="datetimeFigureOut">
              <a:rPr lang="es-MX" smtClean="0"/>
              <a:t>01/10/2020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091C3E-F446-4659-8AC3-671D6899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3831E7-2553-4EC9-A9BA-4CF290B1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FE05-0CEF-4D09-8043-CA180D8ACF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793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9AACD-65A2-4F12-A06D-B45E8CD9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CA05F5-467B-4D8A-AF9D-069D0C001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067BFA-F504-4EB6-892F-C86FC6D85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BAE092-B4CC-4895-AF1E-ECEDD6F83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6D7A61-5C5D-4F8E-9B1D-343C768DD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0D7768-C66B-43ED-9126-2EE873AF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014C-36E0-453C-B386-6118116E4B9C}" type="datetimeFigureOut">
              <a:rPr lang="es-MX" smtClean="0"/>
              <a:t>01/10/2020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959943-0282-44F2-8840-1409A717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59B9A1-C1E3-4BA9-92CA-2C012DDE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FE05-0CEF-4D09-8043-CA180D8ACF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249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9767D-4F42-4B46-BEFA-D011490A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EEFE50-F763-416A-9146-CD2F3B9F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014C-36E0-453C-B386-6118116E4B9C}" type="datetimeFigureOut">
              <a:rPr lang="es-MX" smtClean="0"/>
              <a:t>01/10/2020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F68AB4-8AF4-41C0-AD68-ABC61C02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5C2D42-1B3A-44A2-9F3F-D714B0E8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FE05-0CEF-4D09-8043-CA180D8ACF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142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255508-55F9-4C0B-A067-03C47044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014C-36E0-453C-B386-6118116E4B9C}" type="datetimeFigureOut">
              <a:rPr lang="es-MX" smtClean="0"/>
              <a:t>01/10/2020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3E9046-EEF9-4FC7-B3C0-E52A38E7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5346F0-04FC-4410-A3C9-B6304225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FE05-0CEF-4D09-8043-CA180D8ACF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035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B0BB2-0D49-40EC-95DC-D1685CD5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1FF33D-CE97-4C6B-BE4A-8FEB56E5F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79B702-B238-4053-AE62-D83975F47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C6AE55-5353-4891-B554-1DFA3459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014C-36E0-453C-B386-6118116E4B9C}" type="datetimeFigureOut">
              <a:rPr lang="es-MX" smtClean="0"/>
              <a:t>01/10/2020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E0E348-97B5-4CF4-9AAB-CC73D255E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D5C06E-0613-4428-B7B2-AD3FE8C4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FE05-0CEF-4D09-8043-CA180D8ACF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28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395BF-D044-410A-A06C-4111D575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AFEEB2-F4B3-406F-8987-503A5634C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09EA0E-4BA1-4060-A5D3-345776697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1B6F35-07BF-49DC-A7F6-8C1EF4D1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014C-36E0-453C-B386-6118116E4B9C}" type="datetimeFigureOut">
              <a:rPr lang="es-MX" smtClean="0"/>
              <a:t>01/10/2020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6795F4-3080-4481-A00E-D53DA150D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8C232E-94F9-4B4F-A5FC-1F7EFC03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FE05-0CEF-4D09-8043-CA180D8ACF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192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9A89D8-BFAC-4ACB-AEE9-28807D6A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F8082-FB5D-42FA-86FF-3B0DB5EBA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86FA8E-CA71-49FE-8FAA-079B48FAD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A014C-36E0-453C-B386-6118116E4B9C}" type="datetimeFigureOut">
              <a:rPr lang="es-MX" smtClean="0"/>
              <a:t>01/10/2020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56FD07-B25C-4336-8683-55BF2087C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E1812-3B36-420A-B4CB-C7CCED90D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DFE05-0CEF-4D09-8043-CA180D8ACF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997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0">
            <a:extLst>
              <a:ext uri="{FF2B5EF4-FFF2-40B4-BE49-F238E27FC236}">
                <a16:creationId xmlns:a16="http://schemas.microsoft.com/office/drawing/2014/main" id="{0591DF23-1EB2-4441-9C66-FE2D2E750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18928C-D65C-46CC-BF40-B2D4220CC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4588" y="2034541"/>
            <a:ext cx="3433187" cy="4074074"/>
          </a:xfrm>
        </p:spPr>
        <p:txBody>
          <a:bodyPr>
            <a:normAutofit/>
          </a:bodyPr>
          <a:lstStyle/>
          <a:p>
            <a:pPr algn="l"/>
            <a:r>
              <a:rPr lang="es-ES" sz="4200" dirty="0"/>
              <a:t>Comisión de Indicadores, Metodologías y Mapas de Riesgo</a:t>
            </a:r>
            <a:endParaRPr lang="es-MX" sz="4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C65F2D-F9B2-49C1-B993-2AF01C395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4587" y="2198150"/>
            <a:ext cx="3476875" cy="921039"/>
          </a:xfrm>
        </p:spPr>
        <p:txBody>
          <a:bodyPr>
            <a:normAutofit/>
          </a:bodyPr>
          <a:lstStyle/>
          <a:p>
            <a:pPr algn="l"/>
            <a:r>
              <a:rPr lang="es-MX" sz="2800" dirty="0"/>
              <a:t>Informe 2020 </a:t>
            </a: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214EF8D8-3338-4C07-833E-2A400885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7702245-CA10-4D17-ACCA-18EE7EDE82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76" y="453591"/>
            <a:ext cx="4142531" cy="5189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932B69-5173-4F15-9D84-327F0CCACAF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0902" y="749385"/>
            <a:ext cx="3099226" cy="820151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EE7263-C221-4609-B7BC-4A4729D114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76" y="4668844"/>
            <a:ext cx="3099226" cy="1735565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5249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D3B3BF-98CE-43D7-8AED-91A94EB2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es-MX" sz="4000" dirty="0"/>
              <a:t>Objetivo estratégico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216048-B490-4018-A7E6-0539118D7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4878978" cy="3645084"/>
          </a:xfrm>
        </p:spPr>
        <p:txBody>
          <a:bodyPr>
            <a:normAutofit/>
          </a:bodyPr>
          <a:lstStyle/>
          <a:p>
            <a:pPr algn="just"/>
            <a:r>
              <a:rPr lang="es-MX" sz="19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Comisión de Indicadores, Metodologías y Mapas de Riesgos de la Red Nacional de CPCS tiene como objetivo estratégico </a:t>
            </a:r>
            <a:r>
              <a:rPr lang="es-MX" sz="19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“Coadyuvar en la evaluación de los sistemas anticorrupción, a través de indicadores para identificar áreas de oportunidad y proponer líneas de acción que fortalezcan su gestión en el combate a la corrupción”</a:t>
            </a:r>
            <a:r>
              <a:rPr lang="es-MX" sz="19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Los trabajos que desarrolla están alineados en torno a las prioridades de la Política Nacional Anticorrupción; concretamente la Prioridad 20. </a:t>
            </a:r>
            <a:endParaRPr lang="es-MX" sz="19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1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8F7A9C-BEC6-48CF-AAD1-E011CB83C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03" y="959679"/>
            <a:ext cx="5017443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5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4B6F0-E4B7-48BD-BB8B-1B255AAE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31" y="86451"/>
            <a:ext cx="10515600" cy="1325563"/>
          </a:xfrm>
        </p:spPr>
        <p:txBody>
          <a:bodyPr>
            <a:normAutofit/>
          </a:bodyPr>
          <a:lstStyle/>
          <a:p>
            <a:r>
              <a:rPr lang="es-MX" sz="4000" dirty="0"/>
              <a:t>Desarrollo del Plan de Trabajo 2020 Tablero SLA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ECCE040-FF19-42C3-973C-7E5D7029A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70944"/>
              </p:ext>
            </p:extLst>
          </p:nvPr>
        </p:nvGraphicFramePr>
        <p:xfrm>
          <a:off x="838200" y="1036319"/>
          <a:ext cx="10515600" cy="566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0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Marcador de contenido 3">
            <a:extLst>
              <a:ext uri="{FF2B5EF4-FFF2-40B4-BE49-F238E27FC236}">
                <a16:creationId xmlns:a16="http://schemas.microsoft.com/office/drawing/2014/main" id="{92EA92A3-5132-4DFD-8888-651333727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898869"/>
              </p:ext>
            </p:extLst>
          </p:nvPr>
        </p:nvGraphicFramePr>
        <p:xfrm>
          <a:off x="819151" y="600075"/>
          <a:ext cx="10906124" cy="615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546">
                  <a:extLst>
                    <a:ext uri="{9D8B030D-6E8A-4147-A177-3AD203B41FA5}">
                      <a16:colId xmlns:a16="http://schemas.microsoft.com/office/drawing/2014/main" val="289362304"/>
                    </a:ext>
                  </a:extLst>
                </a:gridCol>
                <a:gridCol w="668450">
                  <a:extLst>
                    <a:ext uri="{9D8B030D-6E8A-4147-A177-3AD203B41FA5}">
                      <a16:colId xmlns:a16="http://schemas.microsoft.com/office/drawing/2014/main" val="3535554543"/>
                    </a:ext>
                  </a:extLst>
                </a:gridCol>
                <a:gridCol w="760089">
                  <a:extLst>
                    <a:ext uri="{9D8B030D-6E8A-4147-A177-3AD203B41FA5}">
                      <a16:colId xmlns:a16="http://schemas.microsoft.com/office/drawing/2014/main" val="3583950961"/>
                    </a:ext>
                  </a:extLst>
                </a:gridCol>
                <a:gridCol w="628129">
                  <a:extLst>
                    <a:ext uri="{9D8B030D-6E8A-4147-A177-3AD203B41FA5}">
                      <a16:colId xmlns:a16="http://schemas.microsoft.com/office/drawing/2014/main" val="2399202352"/>
                    </a:ext>
                  </a:extLst>
                </a:gridCol>
                <a:gridCol w="5748910">
                  <a:extLst>
                    <a:ext uri="{9D8B030D-6E8A-4147-A177-3AD203B41FA5}">
                      <a16:colId xmlns:a16="http://schemas.microsoft.com/office/drawing/2014/main" val="1137029571"/>
                    </a:ext>
                  </a:extLst>
                </a:gridCol>
              </a:tblGrid>
              <a:tr h="18031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effectLst/>
                        </a:rPr>
                        <a:t>Resumen de indicadores 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765177"/>
                  </a:ext>
                </a:extLst>
              </a:tr>
              <a:tr h="180319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Ente del SLA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 Específicos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Compartidos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Generales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Principales aspectos que se monitorean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2276389957"/>
                  </a:ext>
                </a:extLst>
              </a:tr>
              <a:tr h="3835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Entidad de Fiscalización Superior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Permiten dar seguimiento  a la fiscalización de la cuenta pública  del estado, los municipios y sus entidades, así como la vigilancia a el cumplimento a las obligaciones Contabilidad Gubernamental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1672930019"/>
                  </a:ext>
                </a:extLst>
              </a:tr>
              <a:tr h="55293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Fiscalía Especializada de Combate a la Corrupción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Monitorean el sistema de procuración e impartición de justicia y combate a la impunidad en hechos de corrupción con datos sobre  la integración, substanciación y conclusión de las carpetas de investigación, sus resoluciones y la posible reparación del daño al patrimonio del Estado.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3154962120"/>
                  </a:ext>
                </a:extLst>
              </a:tr>
              <a:tr h="5529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Contraloría del Estado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Informan del desempeño de los Órganos de Control Interno del Estado, en cuanto a la fiscalización de la cuenta publica y el seguimiento a los procesos de responsabilidad administrativa, así como la atención a las observaciones que realizan los Órganos de Fiscalización Superior.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908070220"/>
                  </a:ext>
                </a:extLst>
              </a:tr>
              <a:tr h="38356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Consejo de la Judicatura Estatal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Permite dar seguimiento al ente en cuanto la vigilancia al cumplimiento de las responsabilidades del los servidores públicos del Poder Judicial y a la impartición de justicia por faltas graves o delitos de corrupción.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2375747580"/>
                  </a:ext>
                </a:extLst>
              </a:tr>
              <a:tr h="55293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Órgano Garante de la  Transparencia, Información Pública y Protección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Los indicadores del Órgano Garante de Transparencia dan seguimiento al ente, que  vigila a los sujetos obligados, en la observancia de la ley y la atención a solicitudes de información, impone medidas de apremio y promueve la cultura de la transparencia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1671369926"/>
                  </a:ext>
                </a:extLst>
              </a:tr>
              <a:tr h="3835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Tribunal de Justicia Administrativa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Permiten dar seguimiento a la atención a los procesos de responsabilidades administrativas de los servidores públicos y particulares por faltas graves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752661857"/>
                  </a:ext>
                </a:extLst>
              </a:tr>
              <a:tr h="5529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Comité de Participación Ciudadana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Sus indicadores dan seguimiento al CPC en el ejercicio de sus atribuciones, principalmente en las labores de coordinación de los entes que componen el Sistema Estatal Anticorrupción y su función como instancia de vinculación con las organizaciones sociales y la academia en las materias del Sistema Estatal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4230810079"/>
                  </a:ext>
                </a:extLst>
              </a:tr>
              <a:tr h="722305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 Secretaría-Comisión Ejecutiva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Los indicadores permiten medir la eficiencia en la generación de insumos técnicos y dar seguimiento a las propuestas para prevenir, detectar, y sancionar faltas administrativas o hechos de corrupción, como mecanismos de coordinación entre los diversos órganos de combate a la corrupción en el Estado y los Municipios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757451392"/>
                  </a:ext>
                </a:extLst>
              </a:tr>
              <a:tr h="55293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Dan seguimiento a la atención de denuncias y a los procesos de responsabilidad administrativa por faltas graves y no graves de servidores públicos y particulares, así como a los procesos judiciales por hechos de corrupción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980728173"/>
                  </a:ext>
                </a:extLst>
              </a:tr>
              <a:tr h="383563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Monitorean el cumplimento a las obligaciones de Transparencia y  Contabilidad Gubernamental e informan sobre la capacitación y profesionalización de los servidores públicos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2555376446"/>
                  </a:ext>
                </a:extLst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Total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2657645806"/>
                  </a:ext>
                </a:extLst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Total general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52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2" marR="3292" marT="3292" marB="0" anchor="b"/>
                </a:tc>
                <a:extLst>
                  <a:ext uri="{0D108BD9-81ED-4DB2-BD59-A6C34878D82A}">
                    <a16:rowId xmlns:a16="http://schemas.microsoft.com/office/drawing/2014/main" val="3809546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71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6BDB21-9CFE-4221-AC89-7F9B2CEC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/>
              <a:t>Agradecimientos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1A37E6-9EAE-4F97-B946-C08C51CD6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366"/>
            <a:ext cx="10515600" cy="5353594"/>
          </a:xfrm>
        </p:spPr>
        <p:txBody>
          <a:bodyPr>
            <a:normAutofit lnSpcReduction="10000"/>
          </a:bodyPr>
          <a:lstStyle/>
          <a:p>
            <a:pPr marL="0" indent="0" algn="r">
              <a:spcAft>
                <a:spcPts val="800"/>
              </a:spcAft>
              <a:buNone/>
            </a:pPr>
            <a:r>
              <a:rPr lang="es-MX" sz="12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“Los logros de una organización son los </a:t>
            </a:r>
            <a:endParaRPr lang="es-MX" sz="1200" b="1" dirty="0">
              <a:solidFill>
                <a:srgbClr val="FFC000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Aft>
                <a:spcPts val="800"/>
              </a:spcAft>
              <a:buNone/>
            </a:pPr>
            <a:r>
              <a:rPr lang="es-MX" sz="12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del esfuerzo combinado </a:t>
            </a:r>
            <a:endParaRPr lang="es-MX" sz="1200" b="1" dirty="0">
              <a:solidFill>
                <a:srgbClr val="FFC000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Aft>
                <a:spcPts val="800"/>
              </a:spcAft>
              <a:buNone/>
            </a:pPr>
            <a:r>
              <a:rPr lang="es-MX" sz="12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cada individuo”, Vince Lombardi</a:t>
            </a:r>
            <a:r>
              <a:rPr lang="es-MX" sz="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6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Hoy se ponen a prueba las instituciones que tanto esfuerzo han costado y ante la crisis generada por la pandemia son más visibles aun sus debilidades, es entonces el momento de dar resultados, de fortalecer las instituciones, la transparencia y rendición de cuentas.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un inicio sabíamos que el reto era grande y nuestro plan de trabajo ambicioso, sin embargo, todos y todas estuvimos dispuestos a aceptar el reto y emprender el viaje. Muchas gracias a este formidable equipo, los felicito pues como expresara Vince Lombardi “Los logros de una organización son los resultados del esfuerzo combinado de cada individuo”.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Empezamos siendo solo 8 estados, en el camino fuimos encontrando el apoyo y consejo de otros que, como nosotros, creyeron en el proyecto y sumaron sus esfuerzos, gracias al CPC Nacional, IMCO, a La Red Nacional Anticorrupción, a Transparencia Mexicana, a USAID y de manera muy especial a la Iniciativa Transparencia y Anticorrupción de la Escuela de Gobierno y Función Pública del Instituto Tecnológico y de Estudios Superiores de Monterrey por confiar en nosotros.</a:t>
            </a:r>
            <a:endParaRPr lang="es-MX" sz="12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Hoy somos 14 estados y el nacional, con la posibilidad de sumar a más, con un plan de trabajo que asegura la continuidad de los proyectos y bajo el liderazgo de un nuevo presidente el Dr. Víctor Hugo Vieyra Avilés estamos en buenas manos.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el fondo de mi corazón, muchas gracias a todas y todos por sus consejos, su apoyo y colaboración, pero sobre todo por esa energía que nos da encontramos en el mismo camino, porque cada vez seamos más.</a:t>
            </a:r>
            <a:endParaRPr lang="es-MX" sz="12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es-MX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Finalizo con la siguiente frase del físico y matemático británico William Thomson Kelvin quien a finales del siglo XIX enseñaba a sus alumnos lo siguiente: “Lo que no se define no se puede medir. Lo que no se mide no se puede mejorar. Lo que no se mejora, se degrada siempre”.</a:t>
            </a:r>
            <a:endParaRPr lang="es-MX" sz="12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s-MX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Abrazo fraterno.</a:t>
            </a:r>
          </a:p>
          <a:p>
            <a:pPr marL="0" indent="0">
              <a:buNone/>
            </a:pPr>
            <a:r>
              <a:rPr lang="es-MX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Mtra. María Isabel Loperena de la G. </a:t>
            </a:r>
            <a:endParaRPr lang="es-MX" sz="1300" dirty="0"/>
          </a:p>
        </p:txBody>
      </p:sp>
    </p:spTree>
    <p:extLst>
      <p:ext uri="{BB962C8B-B14F-4D97-AF65-F5344CB8AC3E}">
        <p14:creationId xmlns:p14="http://schemas.microsoft.com/office/powerpoint/2010/main" val="2293225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1170</Words>
  <Application>Microsoft Office PowerPoint</Application>
  <PresentationFormat>Panorámica</PresentationFormat>
  <Paragraphs>88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Franklin Gothic Book</vt:lpstr>
      <vt:lpstr>Tema de Office</vt:lpstr>
      <vt:lpstr>Comisión de Indicadores, Metodologías y Mapas de Riesgo</vt:lpstr>
      <vt:lpstr>Objetivo estratégico</vt:lpstr>
      <vt:lpstr>Desarrollo del Plan de Trabajo 2020 Tablero SLA</vt:lpstr>
      <vt:lpstr>Presentación de PowerPoint</vt:lpstr>
      <vt:lpstr>Agradecimientos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Indicadores, Metodologías y Mapas de Riesgo</dc:title>
  <dc:creator>Isabel Loperena</dc:creator>
  <cp:lastModifiedBy>Isabel Loperena</cp:lastModifiedBy>
  <cp:revision>8</cp:revision>
  <dcterms:created xsi:type="dcterms:W3CDTF">2020-10-01T04:15:09Z</dcterms:created>
  <dcterms:modified xsi:type="dcterms:W3CDTF">2020-10-01T13:42:52Z</dcterms:modified>
</cp:coreProperties>
</file>