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handoutMasterIdLst>
    <p:handoutMasterId r:id="rId15"/>
  </p:handoutMasterIdLst>
  <p:sldIdLst>
    <p:sldId id="257" r:id="rId5"/>
    <p:sldId id="267" r:id="rId6"/>
    <p:sldId id="264" r:id="rId7"/>
    <p:sldId id="265" r:id="rId8"/>
    <p:sldId id="268" r:id="rId9"/>
    <p:sldId id="263" r:id="rId10"/>
    <p:sldId id="256" r:id="rId11"/>
    <p:sldId id="260" r:id="rId12"/>
    <p:sldId id="259" r:id="rId13"/>
    <p:sldId id="261" r:id="rId14"/>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00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4" autoAdjust="0"/>
    <p:restoredTop sz="94660"/>
  </p:normalViewPr>
  <p:slideViewPr>
    <p:cSldViewPr snapToGrid="0">
      <p:cViewPr varScale="1">
        <p:scale>
          <a:sx n="118" d="100"/>
          <a:sy n="118" d="100"/>
        </p:scale>
        <p:origin x="240" y="224"/>
      </p:cViewPr>
      <p:guideLst>
        <p:guide orient="horz" pos="2160"/>
        <p:guide pos="3840"/>
      </p:guideLst>
    </p:cSldViewPr>
  </p:slideViewPr>
  <p:notesTextViewPr>
    <p:cViewPr>
      <p:scale>
        <a:sx n="1" d="1"/>
        <a:sy n="1" d="1"/>
      </p:scale>
      <p:origin x="0" y="0"/>
    </p:cViewPr>
  </p:notesTextViewPr>
  <p:notesViewPr>
    <p:cSldViewPr snapToGrid="0">
      <p:cViewPr varScale="1">
        <p:scale>
          <a:sx n="65" d="100"/>
          <a:sy n="65" d="100"/>
        </p:scale>
        <p:origin x="3154"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6F14C231-CE1D-4C4E-B923-D68F28D578E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a:extLst>
              <a:ext uri="{FF2B5EF4-FFF2-40B4-BE49-F238E27FC236}">
                <a16:creationId xmlns:a16="http://schemas.microsoft.com/office/drawing/2014/main" id="{E5976256-E9BC-42DD-ABCA-DD306DF98D1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BED0B7-119F-4D4C-989B-F3E040817EFB}" type="datetimeFigureOut">
              <a:rPr lang="es-MX" smtClean="0"/>
              <a:t>19/11/20</a:t>
            </a:fld>
            <a:endParaRPr lang="es-MX"/>
          </a:p>
        </p:txBody>
      </p:sp>
      <p:sp>
        <p:nvSpPr>
          <p:cNvPr id="4" name="Marcador de pie de página 3">
            <a:extLst>
              <a:ext uri="{FF2B5EF4-FFF2-40B4-BE49-F238E27FC236}">
                <a16:creationId xmlns:a16="http://schemas.microsoft.com/office/drawing/2014/main" id="{B20FAF5F-2872-4429-AB43-22173228DDB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a:extLst>
              <a:ext uri="{FF2B5EF4-FFF2-40B4-BE49-F238E27FC236}">
                <a16:creationId xmlns:a16="http://schemas.microsoft.com/office/drawing/2014/main" id="{79F79426-D326-464D-9B10-D867EE72583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A49EA1-6AEF-4ECF-B493-5EC7EA1538D0}" type="slidenum">
              <a:rPr lang="es-MX" smtClean="0"/>
              <a:t>‹Nº›</a:t>
            </a:fld>
            <a:endParaRPr lang="es-MX"/>
          </a:p>
        </p:txBody>
      </p:sp>
    </p:spTree>
    <p:extLst>
      <p:ext uri="{BB962C8B-B14F-4D97-AF65-F5344CB8AC3E}">
        <p14:creationId xmlns:p14="http://schemas.microsoft.com/office/powerpoint/2010/main" val="130438432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4E909A-EEB2-45F6-B9FA-E9C768649BC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8C7F646B-A516-4914-95F8-18180109CC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2226C706-BD4F-42BB-82C3-E6EBF41357DF}"/>
              </a:ext>
            </a:extLst>
          </p:cNvPr>
          <p:cNvSpPr>
            <a:spLocks noGrp="1"/>
          </p:cNvSpPr>
          <p:nvPr>
            <p:ph type="dt" sz="half" idx="10"/>
          </p:nvPr>
        </p:nvSpPr>
        <p:spPr/>
        <p:txBody>
          <a:bodyPr/>
          <a:lstStyle/>
          <a:p>
            <a:fld id="{4EC31876-3F5B-4A64-92BC-A01442C7507C}" type="datetimeFigureOut">
              <a:rPr lang="es-MX" smtClean="0"/>
              <a:t>19/11/20</a:t>
            </a:fld>
            <a:endParaRPr lang="es-MX" dirty="0"/>
          </a:p>
        </p:txBody>
      </p:sp>
      <p:sp>
        <p:nvSpPr>
          <p:cNvPr id="5" name="Marcador de pie de página 4">
            <a:extLst>
              <a:ext uri="{FF2B5EF4-FFF2-40B4-BE49-F238E27FC236}">
                <a16:creationId xmlns:a16="http://schemas.microsoft.com/office/drawing/2014/main" id="{8315D3D5-4DCB-48B0-A582-BF77A30DC686}"/>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72845C49-3618-4070-94E7-142EEBD53F60}"/>
              </a:ext>
            </a:extLst>
          </p:cNvPr>
          <p:cNvSpPr>
            <a:spLocks noGrp="1"/>
          </p:cNvSpPr>
          <p:nvPr>
            <p:ph type="sldNum" sz="quarter" idx="12"/>
          </p:nvPr>
        </p:nvSpPr>
        <p:spPr/>
        <p:txBody>
          <a:bodyPr/>
          <a:lstStyle/>
          <a:p>
            <a:fld id="{C6A9736E-023E-41B3-8A5B-E676CD19F193}" type="slidenum">
              <a:rPr lang="es-MX" smtClean="0"/>
              <a:t>‹Nº›</a:t>
            </a:fld>
            <a:endParaRPr lang="es-MX" dirty="0"/>
          </a:p>
        </p:txBody>
      </p:sp>
    </p:spTree>
    <p:extLst>
      <p:ext uri="{BB962C8B-B14F-4D97-AF65-F5344CB8AC3E}">
        <p14:creationId xmlns:p14="http://schemas.microsoft.com/office/powerpoint/2010/main" val="899496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291B08-9D04-4207-BC6D-A9D0A8AF6F59}"/>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01991116-6640-411E-93F3-05149B0F988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438239C0-AC6E-46B4-8021-04C9103F8A4B}"/>
              </a:ext>
            </a:extLst>
          </p:cNvPr>
          <p:cNvSpPr>
            <a:spLocks noGrp="1"/>
          </p:cNvSpPr>
          <p:nvPr>
            <p:ph type="dt" sz="half" idx="10"/>
          </p:nvPr>
        </p:nvSpPr>
        <p:spPr/>
        <p:txBody>
          <a:bodyPr/>
          <a:lstStyle/>
          <a:p>
            <a:fld id="{4EC31876-3F5B-4A64-92BC-A01442C7507C}" type="datetimeFigureOut">
              <a:rPr lang="es-MX" smtClean="0"/>
              <a:t>19/11/20</a:t>
            </a:fld>
            <a:endParaRPr lang="es-MX" dirty="0"/>
          </a:p>
        </p:txBody>
      </p:sp>
      <p:sp>
        <p:nvSpPr>
          <p:cNvPr id="5" name="Marcador de pie de página 4">
            <a:extLst>
              <a:ext uri="{FF2B5EF4-FFF2-40B4-BE49-F238E27FC236}">
                <a16:creationId xmlns:a16="http://schemas.microsoft.com/office/drawing/2014/main" id="{5873F4FE-D2EC-421F-92DA-ADFE650AA82F}"/>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7B189C15-CC2C-4C53-89F7-21CAB77EE4E3}"/>
              </a:ext>
            </a:extLst>
          </p:cNvPr>
          <p:cNvSpPr>
            <a:spLocks noGrp="1"/>
          </p:cNvSpPr>
          <p:nvPr>
            <p:ph type="sldNum" sz="quarter" idx="12"/>
          </p:nvPr>
        </p:nvSpPr>
        <p:spPr/>
        <p:txBody>
          <a:bodyPr/>
          <a:lstStyle/>
          <a:p>
            <a:fld id="{C6A9736E-023E-41B3-8A5B-E676CD19F193}" type="slidenum">
              <a:rPr lang="es-MX" smtClean="0"/>
              <a:t>‹Nº›</a:t>
            </a:fld>
            <a:endParaRPr lang="es-MX" dirty="0"/>
          </a:p>
        </p:txBody>
      </p:sp>
    </p:spTree>
    <p:extLst>
      <p:ext uri="{BB962C8B-B14F-4D97-AF65-F5344CB8AC3E}">
        <p14:creationId xmlns:p14="http://schemas.microsoft.com/office/powerpoint/2010/main" val="3485056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8150C18-2A89-432F-BF69-6AFE352B9BC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166BC716-D997-4962-91F1-83E26EDBDD9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373F3667-F50E-46B5-8388-2CB29D08955E}"/>
              </a:ext>
            </a:extLst>
          </p:cNvPr>
          <p:cNvSpPr>
            <a:spLocks noGrp="1"/>
          </p:cNvSpPr>
          <p:nvPr>
            <p:ph type="dt" sz="half" idx="10"/>
          </p:nvPr>
        </p:nvSpPr>
        <p:spPr/>
        <p:txBody>
          <a:bodyPr/>
          <a:lstStyle/>
          <a:p>
            <a:fld id="{4EC31876-3F5B-4A64-92BC-A01442C7507C}" type="datetimeFigureOut">
              <a:rPr lang="es-MX" smtClean="0"/>
              <a:t>19/11/20</a:t>
            </a:fld>
            <a:endParaRPr lang="es-MX" dirty="0"/>
          </a:p>
        </p:txBody>
      </p:sp>
      <p:sp>
        <p:nvSpPr>
          <p:cNvPr id="5" name="Marcador de pie de página 4">
            <a:extLst>
              <a:ext uri="{FF2B5EF4-FFF2-40B4-BE49-F238E27FC236}">
                <a16:creationId xmlns:a16="http://schemas.microsoft.com/office/drawing/2014/main" id="{03BCB0BD-BE30-42D1-B10E-527B4F609349}"/>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F896A80E-446E-4B66-9929-3AECA0666DAD}"/>
              </a:ext>
            </a:extLst>
          </p:cNvPr>
          <p:cNvSpPr>
            <a:spLocks noGrp="1"/>
          </p:cNvSpPr>
          <p:nvPr>
            <p:ph type="sldNum" sz="quarter" idx="12"/>
          </p:nvPr>
        </p:nvSpPr>
        <p:spPr/>
        <p:txBody>
          <a:bodyPr/>
          <a:lstStyle/>
          <a:p>
            <a:fld id="{C6A9736E-023E-41B3-8A5B-E676CD19F193}" type="slidenum">
              <a:rPr lang="es-MX" smtClean="0"/>
              <a:t>‹Nº›</a:t>
            </a:fld>
            <a:endParaRPr lang="es-MX" dirty="0"/>
          </a:p>
        </p:txBody>
      </p:sp>
    </p:spTree>
    <p:extLst>
      <p:ext uri="{BB962C8B-B14F-4D97-AF65-F5344CB8AC3E}">
        <p14:creationId xmlns:p14="http://schemas.microsoft.com/office/powerpoint/2010/main" val="376758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68EE5B-B923-4309-A01C-634683DEE3C0}"/>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396C1052-7E56-4C44-9530-A44157B1927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CB2B7A0C-4B66-45F6-BA41-509F2EF73CCC}"/>
              </a:ext>
            </a:extLst>
          </p:cNvPr>
          <p:cNvSpPr>
            <a:spLocks noGrp="1"/>
          </p:cNvSpPr>
          <p:nvPr>
            <p:ph type="dt" sz="half" idx="10"/>
          </p:nvPr>
        </p:nvSpPr>
        <p:spPr/>
        <p:txBody>
          <a:bodyPr/>
          <a:lstStyle/>
          <a:p>
            <a:fld id="{4EC31876-3F5B-4A64-92BC-A01442C7507C}" type="datetimeFigureOut">
              <a:rPr lang="es-MX" smtClean="0"/>
              <a:t>19/11/20</a:t>
            </a:fld>
            <a:endParaRPr lang="es-MX" dirty="0"/>
          </a:p>
        </p:txBody>
      </p:sp>
      <p:sp>
        <p:nvSpPr>
          <p:cNvPr id="5" name="Marcador de pie de página 4">
            <a:extLst>
              <a:ext uri="{FF2B5EF4-FFF2-40B4-BE49-F238E27FC236}">
                <a16:creationId xmlns:a16="http://schemas.microsoft.com/office/drawing/2014/main" id="{CD017CC5-C871-4A24-8F55-EBA025B6353F}"/>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4EC258F6-C717-4746-A795-D364CBB26C3B}"/>
              </a:ext>
            </a:extLst>
          </p:cNvPr>
          <p:cNvSpPr>
            <a:spLocks noGrp="1"/>
          </p:cNvSpPr>
          <p:nvPr>
            <p:ph type="sldNum" sz="quarter" idx="12"/>
          </p:nvPr>
        </p:nvSpPr>
        <p:spPr/>
        <p:txBody>
          <a:bodyPr/>
          <a:lstStyle/>
          <a:p>
            <a:fld id="{C6A9736E-023E-41B3-8A5B-E676CD19F193}" type="slidenum">
              <a:rPr lang="es-MX" smtClean="0"/>
              <a:t>‹Nº›</a:t>
            </a:fld>
            <a:endParaRPr lang="es-MX" dirty="0"/>
          </a:p>
        </p:txBody>
      </p:sp>
    </p:spTree>
    <p:extLst>
      <p:ext uri="{BB962C8B-B14F-4D97-AF65-F5344CB8AC3E}">
        <p14:creationId xmlns:p14="http://schemas.microsoft.com/office/powerpoint/2010/main" val="2696901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F00016-61E6-443D-9F9E-A932A011444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389F8301-C269-41FD-8C0D-3CA79F9860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39EF5B2-D4D9-4B05-BD43-888FD89BBD41}"/>
              </a:ext>
            </a:extLst>
          </p:cNvPr>
          <p:cNvSpPr>
            <a:spLocks noGrp="1"/>
          </p:cNvSpPr>
          <p:nvPr>
            <p:ph type="dt" sz="half" idx="10"/>
          </p:nvPr>
        </p:nvSpPr>
        <p:spPr/>
        <p:txBody>
          <a:bodyPr/>
          <a:lstStyle/>
          <a:p>
            <a:fld id="{4EC31876-3F5B-4A64-92BC-A01442C7507C}" type="datetimeFigureOut">
              <a:rPr lang="es-MX" smtClean="0"/>
              <a:t>19/11/20</a:t>
            </a:fld>
            <a:endParaRPr lang="es-MX" dirty="0"/>
          </a:p>
        </p:txBody>
      </p:sp>
      <p:sp>
        <p:nvSpPr>
          <p:cNvPr id="5" name="Marcador de pie de página 4">
            <a:extLst>
              <a:ext uri="{FF2B5EF4-FFF2-40B4-BE49-F238E27FC236}">
                <a16:creationId xmlns:a16="http://schemas.microsoft.com/office/drawing/2014/main" id="{88ED2B7C-A8C2-4306-B18F-4646A41AA7FD}"/>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25C79E90-E157-4F07-85B9-3C844BBACB8B}"/>
              </a:ext>
            </a:extLst>
          </p:cNvPr>
          <p:cNvSpPr>
            <a:spLocks noGrp="1"/>
          </p:cNvSpPr>
          <p:nvPr>
            <p:ph type="sldNum" sz="quarter" idx="12"/>
          </p:nvPr>
        </p:nvSpPr>
        <p:spPr/>
        <p:txBody>
          <a:bodyPr/>
          <a:lstStyle/>
          <a:p>
            <a:fld id="{C6A9736E-023E-41B3-8A5B-E676CD19F193}" type="slidenum">
              <a:rPr lang="es-MX" smtClean="0"/>
              <a:t>‹Nº›</a:t>
            </a:fld>
            <a:endParaRPr lang="es-MX" dirty="0"/>
          </a:p>
        </p:txBody>
      </p:sp>
    </p:spTree>
    <p:extLst>
      <p:ext uri="{BB962C8B-B14F-4D97-AF65-F5344CB8AC3E}">
        <p14:creationId xmlns:p14="http://schemas.microsoft.com/office/powerpoint/2010/main" val="2130827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CD0E73-A103-4F00-9640-C6CFBC9DD524}"/>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6232F34C-43E1-48CE-A444-85E578C3502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0A8AAD33-0450-4DD3-8772-FFBAC8ECF36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1943FEDE-4CDD-4956-83F1-D0816D0CD8CD}"/>
              </a:ext>
            </a:extLst>
          </p:cNvPr>
          <p:cNvSpPr>
            <a:spLocks noGrp="1"/>
          </p:cNvSpPr>
          <p:nvPr>
            <p:ph type="dt" sz="half" idx="10"/>
          </p:nvPr>
        </p:nvSpPr>
        <p:spPr/>
        <p:txBody>
          <a:bodyPr/>
          <a:lstStyle/>
          <a:p>
            <a:fld id="{4EC31876-3F5B-4A64-92BC-A01442C7507C}" type="datetimeFigureOut">
              <a:rPr lang="es-MX" smtClean="0"/>
              <a:t>19/11/20</a:t>
            </a:fld>
            <a:endParaRPr lang="es-MX" dirty="0"/>
          </a:p>
        </p:txBody>
      </p:sp>
      <p:sp>
        <p:nvSpPr>
          <p:cNvPr id="6" name="Marcador de pie de página 5">
            <a:extLst>
              <a:ext uri="{FF2B5EF4-FFF2-40B4-BE49-F238E27FC236}">
                <a16:creationId xmlns:a16="http://schemas.microsoft.com/office/drawing/2014/main" id="{86B6EBEF-DDB5-422E-8BDF-873735052711}"/>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a16="http://schemas.microsoft.com/office/drawing/2014/main" id="{ADD5D7D0-AC6B-416B-AF88-02E59709C760}"/>
              </a:ext>
            </a:extLst>
          </p:cNvPr>
          <p:cNvSpPr>
            <a:spLocks noGrp="1"/>
          </p:cNvSpPr>
          <p:nvPr>
            <p:ph type="sldNum" sz="quarter" idx="12"/>
          </p:nvPr>
        </p:nvSpPr>
        <p:spPr/>
        <p:txBody>
          <a:bodyPr/>
          <a:lstStyle/>
          <a:p>
            <a:fld id="{C6A9736E-023E-41B3-8A5B-E676CD19F193}" type="slidenum">
              <a:rPr lang="es-MX" smtClean="0"/>
              <a:t>‹Nº›</a:t>
            </a:fld>
            <a:endParaRPr lang="es-MX" dirty="0"/>
          </a:p>
        </p:txBody>
      </p:sp>
    </p:spTree>
    <p:extLst>
      <p:ext uri="{BB962C8B-B14F-4D97-AF65-F5344CB8AC3E}">
        <p14:creationId xmlns:p14="http://schemas.microsoft.com/office/powerpoint/2010/main" val="109716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2AB0D3-2282-49EB-A342-BA3B767661E4}"/>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6A0C9884-BA25-40C7-B258-B13C4B15A7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19DB196-8BE2-4FFF-B4BA-1BE95BB6DBE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482D4919-1D38-45CF-A1ED-902B0D2731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B93AEB4-3B5F-45BD-BD38-1CBA49098FD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22895D73-C6CF-4C2D-AEBA-799A7A6AC98F}"/>
              </a:ext>
            </a:extLst>
          </p:cNvPr>
          <p:cNvSpPr>
            <a:spLocks noGrp="1"/>
          </p:cNvSpPr>
          <p:nvPr>
            <p:ph type="dt" sz="half" idx="10"/>
          </p:nvPr>
        </p:nvSpPr>
        <p:spPr/>
        <p:txBody>
          <a:bodyPr/>
          <a:lstStyle/>
          <a:p>
            <a:fld id="{4EC31876-3F5B-4A64-92BC-A01442C7507C}" type="datetimeFigureOut">
              <a:rPr lang="es-MX" smtClean="0"/>
              <a:t>19/11/20</a:t>
            </a:fld>
            <a:endParaRPr lang="es-MX" dirty="0"/>
          </a:p>
        </p:txBody>
      </p:sp>
      <p:sp>
        <p:nvSpPr>
          <p:cNvPr id="8" name="Marcador de pie de página 7">
            <a:extLst>
              <a:ext uri="{FF2B5EF4-FFF2-40B4-BE49-F238E27FC236}">
                <a16:creationId xmlns:a16="http://schemas.microsoft.com/office/drawing/2014/main" id="{E44352A0-64A7-4703-A5D7-55A50516336C}"/>
              </a:ext>
            </a:extLst>
          </p:cNvPr>
          <p:cNvSpPr>
            <a:spLocks noGrp="1"/>
          </p:cNvSpPr>
          <p:nvPr>
            <p:ph type="ftr" sz="quarter" idx="11"/>
          </p:nvPr>
        </p:nvSpPr>
        <p:spPr/>
        <p:txBody>
          <a:bodyPr/>
          <a:lstStyle/>
          <a:p>
            <a:endParaRPr lang="es-MX" dirty="0"/>
          </a:p>
        </p:txBody>
      </p:sp>
      <p:sp>
        <p:nvSpPr>
          <p:cNvPr id="9" name="Marcador de número de diapositiva 8">
            <a:extLst>
              <a:ext uri="{FF2B5EF4-FFF2-40B4-BE49-F238E27FC236}">
                <a16:creationId xmlns:a16="http://schemas.microsoft.com/office/drawing/2014/main" id="{3E9095B3-1A50-4E45-B92C-7D5596B30B57}"/>
              </a:ext>
            </a:extLst>
          </p:cNvPr>
          <p:cNvSpPr>
            <a:spLocks noGrp="1"/>
          </p:cNvSpPr>
          <p:nvPr>
            <p:ph type="sldNum" sz="quarter" idx="12"/>
          </p:nvPr>
        </p:nvSpPr>
        <p:spPr/>
        <p:txBody>
          <a:bodyPr/>
          <a:lstStyle/>
          <a:p>
            <a:fld id="{C6A9736E-023E-41B3-8A5B-E676CD19F193}" type="slidenum">
              <a:rPr lang="es-MX" smtClean="0"/>
              <a:t>‹Nº›</a:t>
            </a:fld>
            <a:endParaRPr lang="es-MX" dirty="0"/>
          </a:p>
        </p:txBody>
      </p:sp>
    </p:spTree>
    <p:extLst>
      <p:ext uri="{BB962C8B-B14F-4D97-AF65-F5344CB8AC3E}">
        <p14:creationId xmlns:p14="http://schemas.microsoft.com/office/powerpoint/2010/main" val="2852776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8BBE6D-A20A-4422-999C-9719DF2C8E0F}"/>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20643C97-97FF-4E5C-86A9-0BADCB3EBDBC}"/>
              </a:ext>
            </a:extLst>
          </p:cNvPr>
          <p:cNvSpPr>
            <a:spLocks noGrp="1"/>
          </p:cNvSpPr>
          <p:nvPr>
            <p:ph type="dt" sz="half" idx="10"/>
          </p:nvPr>
        </p:nvSpPr>
        <p:spPr/>
        <p:txBody>
          <a:bodyPr/>
          <a:lstStyle/>
          <a:p>
            <a:fld id="{4EC31876-3F5B-4A64-92BC-A01442C7507C}" type="datetimeFigureOut">
              <a:rPr lang="es-MX" smtClean="0"/>
              <a:t>19/11/20</a:t>
            </a:fld>
            <a:endParaRPr lang="es-MX" dirty="0"/>
          </a:p>
        </p:txBody>
      </p:sp>
      <p:sp>
        <p:nvSpPr>
          <p:cNvPr id="4" name="Marcador de pie de página 3">
            <a:extLst>
              <a:ext uri="{FF2B5EF4-FFF2-40B4-BE49-F238E27FC236}">
                <a16:creationId xmlns:a16="http://schemas.microsoft.com/office/drawing/2014/main" id="{FF3772C8-3DD9-4F05-B6FA-1059AF17EF6E}"/>
              </a:ext>
            </a:extLst>
          </p:cNvPr>
          <p:cNvSpPr>
            <a:spLocks noGrp="1"/>
          </p:cNvSpPr>
          <p:nvPr>
            <p:ph type="ftr" sz="quarter" idx="11"/>
          </p:nvPr>
        </p:nvSpPr>
        <p:spPr/>
        <p:txBody>
          <a:bodyPr/>
          <a:lstStyle/>
          <a:p>
            <a:endParaRPr lang="es-MX" dirty="0"/>
          </a:p>
        </p:txBody>
      </p:sp>
      <p:sp>
        <p:nvSpPr>
          <p:cNvPr id="5" name="Marcador de número de diapositiva 4">
            <a:extLst>
              <a:ext uri="{FF2B5EF4-FFF2-40B4-BE49-F238E27FC236}">
                <a16:creationId xmlns:a16="http://schemas.microsoft.com/office/drawing/2014/main" id="{158E4CE8-6A1E-46CE-99F1-2E4675A00618}"/>
              </a:ext>
            </a:extLst>
          </p:cNvPr>
          <p:cNvSpPr>
            <a:spLocks noGrp="1"/>
          </p:cNvSpPr>
          <p:nvPr>
            <p:ph type="sldNum" sz="quarter" idx="12"/>
          </p:nvPr>
        </p:nvSpPr>
        <p:spPr/>
        <p:txBody>
          <a:bodyPr/>
          <a:lstStyle/>
          <a:p>
            <a:fld id="{C6A9736E-023E-41B3-8A5B-E676CD19F193}" type="slidenum">
              <a:rPr lang="es-MX" smtClean="0"/>
              <a:t>‹Nº›</a:t>
            </a:fld>
            <a:endParaRPr lang="es-MX" dirty="0"/>
          </a:p>
        </p:txBody>
      </p:sp>
    </p:spTree>
    <p:extLst>
      <p:ext uri="{BB962C8B-B14F-4D97-AF65-F5344CB8AC3E}">
        <p14:creationId xmlns:p14="http://schemas.microsoft.com/office/powerpoint/2010/main" val="2001813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B69A233-9E95-4E1B-B01D-0D6E93918762}"/>
              </a:ext>
            </a:extLst>
          </p:cNvPr>
          <p:cNvSpPr>
            <a:spLocks noGrp="1"/>
          </p:cNvSpPr>
          <p:nvPr>
            <p:ph type="dt" sz="half" idx="10"/>
          </p:nvPr>
        </p:nvSpPr>
        <p:spPr/>
        <p:txBody>
          <a:bodyPr/>
          <a:lstStyle/>
          <a:p>
            <a:fld id="{4EC31876-3F5B-4A64-92BC-A01442C7507C}" type="datetimeFigureOut">
              <a:rPr lang="es-MX" smtClean="0"/>
              <a:t>19/11/20</a:t>
            </a:fld>
            <a:endParaRPr lang="es-MX" dirty="0"/>
          </a:p>
        </p:txBody>
      </p:sp>
      <p:sp>
        <p:nvSpPr>
          <p:cNvPr id="3" name="Marcador de pie de página 2">
            <a:extLst>
              <a:ext uri="{FF2B5EF4-FFF2-40B4-BE49-F238E27FC236}">
                <a16:creationId xmlns:a16="http://schemas.microsoft.com/office/drawing/2014/main" id="{AC232227-8B78-4C23-9242-5C5224A240F9}"/>
              </a:ext>
            </a:extLst>
          </p:cNvPr>
          <p:cNvSpPr>
            <a:spLocks noGrp="1"/>
          </p:cNvSpPr>
          <p:nvPr>
            <p:ph type="ftr" sz="quarter" idx="11"/>
          </p:nvPr>
        </p:nvSpPr>
        <p:spPr/>
        <p:txBody>
          <a:bodyPr/>
          <a:lstStyle/>
          <a:p>
            <a:endParaRPr lang="es-MX" dirty="0"/>
          </a:p>
        </p:txBody>
      </p:sp>
      <p:sp>
        <p:nvSpPr>
          <p:cNvPr id="4" name="Marcador de número de diapositiva 3">
            <a:extLst>
              <a:ext uri="{FF2B5EF4-FFF2-40B4-BE49-F238E27FC236}">
                <a16:creationId xmlns:a16="http://schemas.microsoft.com/office/drawing/2014/main" id="{287F492D-13E8-46D5-8E4F-BE171F673240}"/>
              </a:ext>
            </a:extLst>
          </p:cNvPr>
          <p:cNvSpPr>
            <a:spLocks noGrp="1"/>
          </p:cNvSpPr>
          <p:nvPr>
            <p:ph type="sldNum" sz="quarter" idx="12"/>
          </p:nvPr>
        </p:nvSpPr>
        <p:spPr/>
        <p:txBody>
          <a:bodyPr/>
          <a:lstStyle/>
          <a:p>
            <a:fld id="{C6A9736E-023E-41B3-8A5B-E676CD19F193}" type="slidenum">
              <a:rPr lang="es-MX" smtClean="0"/>
              <a:t>‹Nº›</a:t>
            </a:fld>
            <a:endParaRPr lang="es-MX" dirty="0"/>
          </a:p>
        </p:txBody>
      </p:sp>
    </p:spTree>
    <p:extLst>
      <p:ext uri="{BB962C8B-B14F-4D97-AF65-F5344CB8AC3E}">
        <p14:creationId xmlns:p14="http://schemas.microsoft.com/office/powerpoint/2010/main" val="2702253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9330E8-7639-43F0-BC55-80F2DDDBC7E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8BA194EC-F8A5-4A4C-A3CF-7D4D25DF39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DF93A2F3-C2DD-49C8-8D8E-5D550BEB2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244CC1C-223A-4FA4-9D31-533E1B303BCA}"/>
              </a:ext>
            </a:extLst>
          </p:cNvPr>
          <p:cNvSpPr>
            <a:spLocks noGrp="1"/>
          </p:cNvSpPr>
          <p:nvPr>
            <p:ph type="dt" sz="half" idx="10"/>
          </p:nvPr>
        </p:nvSpPr>
        <p:spPr/>
        <p:txBody>
          <a:bodyPr/>
          <a:lstStyle/>
          <a:p>
            <a:fld id="{4EC31876-3F5B-4A64-92BC-A01442C7507C}" type="datetimeFigureOut">
              <a:rPr lang="es-MX" smtClean="0"/>
              <a:t>19/11/20</a:t>
            </a:fld>
            <a:endParaRPr lang="es-MX" dirty="0"/>
          </a:p>
        </p:txBody>
      </p:sp>
      <p:sp>
        <p:nvSpPr>
          <p:cNvPr id="6" name="Marcador de pie de página 5">
            <a:extLst>
              <a:ext uri="{FF2B5EF4-FFF2-40B4-BE49-F238E27FC236}">
                <a16:creationId xmlns:a16="http://schemas.microsoft.com/office/drawing/2014/main" id="{AFFB4A9C-0EEF-4D5C-8D29-7B5F9EDB073B}"/>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a16="http://schemas.microsoft.com/office/drawing/2014/main" id="{6E4681BC-95CD-4791-8987-27A87A224A08}"/>
              </a:ext>
            </a:extLst>
          </p:cNvPr>
          <p:cNvSpPr>
            <a:spLocks noGrp="1"/>
          </p:cNvSpPr>
          <p:nvPr>
            <p:ph type="sldNum" sz="quarter" idx="12"/>
          </p:nvPr>
        </p:nvSpPr>
        <p:spPr/>
        <p:txBody>
          <a:bodyPr/>
          <a:lstStyle/>
          <a:p>
            <a:fld id="{C6A9736E-023E-41B3-8A5B-E676CD19F193}" type="slidenum">
              <a:rPr lang="es-MX" smtClean="0"/>
              <a:t>‹Nº›</a:t>
            </a:fld>
            <a:endParaRPr lang="es-MX" dirty="0"/>
          </a:p>
        </p:txBody>
      </p:sp>
    </p:spTree>
    <p:extLst>
      <p:ext uri="{BB962C8B-B14F-4D97-AF65-F5344CB8AC3E}">
        <p14:creationId xmlns:p14="http://schemas.microsoft.com/office/powerpoint/2010/main" val="1097769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B6EA51-DA88-41E8-A8F8-988B679B0BF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26DBB18F-295A-40B4-A3BC-830A26A21D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Marcador de texto 3">
            <a:extLst>
              <a:ext uri="{FF2B5EF4-FFF2-40B4-BE49-F238E27FC236}">
                <a16:creationId xmlns:a16="http://schemas.microsoft.com/office/drawing/2014/main" id="{9A2EE7E5-67AB-46B1-8CCE-8519EA655B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C31AF66-56C9-499F-A090-34A96C74642C}"/>
              </a:ext>
            </a:extLst>
          </p:cNvPr>
          <p:cNvSpPr>
            <a:spLocks noGrp="1"/>
          </p:cNvSpPr>
          <p:nvPr>
            <p:ph type="dt" sz="half" idx="10"/>
          </p:nvPr>
        </p:nvSpPr>
        <p:spPr/>
        <p:txBody>
          <a:bodyPr/>
          <a:lstStyle/>
          <a:p>
            <a:fld id="{4EC31876-3F5B-4A64-92BC-A01442C7507C}" type="datetimeFigureOut">
              <a:rPr lang="es-MX" smtClean="0"/>
              <a:t>19/11/20</a:t>
            </a:fld>
            <a:endParaRPr lang="es-MX" dirty="0"/>
          </a:p>
        </p:txBody>
      </p:sp>
      <p:sp>
        <p:nvSpPr>
          <p:cNvPr id="6" name="Marcador de pie de página 5">
            <a:extLst>
              <a:ext uri="{FF2B5EF4-FFF2-40B4-BE49-F238E27FC236}">
                <a16:creationId xmlns:a16="http://schemas.microsoft.com/office/drawing/2014/main" id="{C9044521-4832-4896-8548-AF78DCA7B0ED}"/>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a16="http://schemas.microsoft.com/office/drawing/2014/main" id="{83EBF3BC-D85D-444D-9D0D-0999D78B8D3D}"/>
              </a:ext>
            </a:extLst>
          </p:cNvPr>
          <p:cNvSpPr>
            <a:spLocks noGrp="1"/>
          </p:cNvSpPr>
          <p:nvPr>
            <p:ph type="sldNum" sz="quarter" idx="12"/>
          </p:nvPr>
        </p:nvSpPr>
        <p:spPr/>
        <p:txBody>
          <a:bodyPr/>
          <a:lstStyle/>
          <a:p>
            <a:fld id="{C6A9736E-023E-41B3-8A5B-E676CD19F193}" type="slidenum">
              <a:rPr lang="es-MX" smtClean="0"/>
              <a:t>‹Nº›</a:t>
            </a:fld>
            <a:endParaRPr lang="es-MX" dirty="0"/>
          </a:p>
        </p:txBody>
      </p:sp>
    </p:spTree>
    <p:extLst>
      <p:ext uri="{BB962C8B-B14F-4D97-AF65-F5344CB8AC3E}">
        <p14:creationId xmlns:p14="http://schemas.microsoft.com/office/powerpoint/2010/main" val="214403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5D549EB-FF5C-46C5-952D-10926B9D96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BE168F16-830D-48BD-9F6C-6C0B3BD554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7BAB6BF7-85F9-417B-B39E-A33ED40A1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C31876-3F5B-4A64-92BC-A01442C7507C}" type="datetimeFigureOut">
              <a:rPr lang="es-MX" smtClean="0"/>
              <a:t>19/11/20</a:t>
            </a:fld>
            <a:endParaRPr lang="es-MX" dirty="0"/>
          </a:p>
        </p:txBody>
      </p:sp>
      <p:sp>
        <p:nvSpPr>
          <p:cNvPr id="5" name="Marcador de pie de página 4">
            <a:extLst>
              <a:ext uri="{FF2B5EF4-FFF2-40B4-BE49-F238E27FC236}">
                <a16:creationId xmlns:a16="http://schemas.microsoft.com/office/drawing/2014/main" id="{F487450F-D4AE-46AB-BFEC-D74C46A236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Marcador de número de diapositiva 5">
            <a:extLst>
              <a:ext uri="{FF2B5EF4-FFF2-40B4-BE49-F238E27FC236}">
                <a16:creationId xmlns:a16="http://schemas.microsoft.com/office/drawing/2014/main" id="{C1EB11DD-D385-40FD-AF35-5907D8B4DE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A9736E-023E-41B3-8A5B-E676CD19F193}" type="slidenum">
              <a:rPr lang="es-MX" smtClean="0"/>
              <a:t>‹Nº›</a:t>
            </a:fld>
            <a:endParaRPr lang="es-MX" dirty="0"/>
          </a:p>
        </p:txBody>
      </p:sp>
    </p:spTree>
    <p:extLst>
      <p:ext uri="{BB962C8B-B14F-4D97-AF65-F5344CB8AC3E}">
        <p14:creationId xmlns:p14="http://schemas.microsoft.com/office/powerpoint/2010/main" val="931086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candidatosnacionales.ine.mx/snr/app/login" TargetMode="External"/><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transparencia2018-2019.ine.mx/" TargetMode="External"/><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rnp.ine.mx/rnp/app/loginProveedor?execution=e1s1" TargetMode="External"/><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rnp.ine.mx/rnp/app/usuario?execution=e2s1" TargetMode="External"/><Relationship Id="rId4" Type="http://schemas.openxmlformats.org/officeDocument/2006/relationships/image" Target="../media/image8.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sif.ine.mx/loginUTF/" TargetMode="External"/><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slide" Target="slide9.xml"/><Relationship Id="rId3" Type="http://schemas.microsoft.com/office/2007/relationships/hdphoto" Target="../media/hdphoto1.wdp"/><Relationship Id="rId7" Type="http://schemas.openxmlformats.org/officeDocument/2006/relationships/hyperlink" Target="https://fiscalizacion.ine.mx/web/portalsif/inicio" TargetMode="Externa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slide" Target="slide8.xml"/><Relationship Id="rId4" Type="http://schemas.openxmlformats.org/officeDocument/2006/relationships/image" Target="../media/image2.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image" Target="../media/image14.svg"/><Relationship Id="rId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slide" Target="slide7.xml"/></Relationships>
</file>

<file path=ppt/slides/_rels/slide9.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hdphoto" Target="../media/hdphoto1.wdp"/><Relationship Id="rId7" Type="http://schemas.openxmlformats.org/officeDocument/2006/relationships/image" Target="../media/image16.jp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14.svg"/><Relationship Id="rId4" Type="http://schemas.openxmlformats.org/officeDocument/2006/relationships/image" Target="../media/image2.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atrón de fondo&#10;&#10;Descripción generada automáticamente">
            <a:extLst>
              <a:ext uri="{FF2B5EF4-FFF2-40B4-BE49-F238E27FC236}">
                <a16:creationId xmlns:a16="http://schemas.microsoft.com/office/drawing/2014/main" id="{C506E464-E9EF-4664-AA58-4495F3A856C1}"/>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300"/>
                    </a14:imgEffect>
                    <a14:imgEffect>
                      <a14:saturation sat="66000"/>
                    </a14:imgEffect>
                  </a14:imgLayer>
                </a14:imgProps>
              </a:ext>
              <a:ext uri="{28A0092B-C50C-407E-A947-70E740481C1C}">
                <a14:useLocalDpi xmlns:a14="http://schemas.microsoft.com/office/drawing/2010/main" val="0"/>
              </a:ext>
            </a:extLst>
          </a:blip>
          <a:srcRect r="70222"/>
          <a:stretch/>
        </p:blipFill>
        <p:spPr>
          <a:xfrm>
            <a:off x="0" y="0"/>
            <a:ext cx="2917372" cy="6858000"/>
          </a:xfrm>
          <a:prstGeom prst="rect">
            <a:avLst/>
          </a:prstGeom>
        </p:spPr>
      </p:pic>
      <p:pic>
        <p:nvPicPr>
          <p:cNvPr id="6" name="Imagen 5" descr="Imagen que contiene Logotipo&#10;&#10;Descripción generada automáticamente">
            <a:extLst>
              <a:ext uri="{FF2B5EF4-FFF2-40B4-BE49-F238E27FC236}">
                <a16:creationId xmlns:a16="http://schemas.microsoft.com/office/drawing/2014/main" id="{ECEA8FBF-0B94-4259-86A0-FE681762B1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30" y="195680"/>
            <a:ext cx="2601112" cy="400171"/>
          </a:xfrm>
          <a:prstGeom prst="rect">
            <a:avLst/>
          </a:prstGeom>
        </p:spPr>
      </p:pic>
      <p:grpSp>
        <p:nvGrpSpPr>
          <p:cNvPr id="10" name="Grupo 9">
            <a:extLst>
              <a:ext uri="{FF2B5EF4-FFF2-40B4-BE49-F238E27FC236}">
                <a16:creationId xmlns:a16="http://schemas.microsoft.com/office/drawing/2014/main" id="{0B62950A-B2A1-4557-A114-762E6DC7B882}"/>
              </a:ext>
            </a:extLst>
          </p:cNvPr>
          <p:cNvGrpSpPr/>
          <p:nvPr/>
        </p:nvGrpSpPr>
        <p:grpSpPr>
          <a:xfrm>
            <a:off x="982914" y="6182356"/>
            <a:ext cx="951544" cy="479964"/>
            <a:chOff x="982914" y="6182356"/>
            <a:chExt cx="951544" cy="479964"/>
          </a:xfrm>
        </p:grpSpPr>
        <p:pic>
          <p:nvPicPr>
            <p:cNvPr id="8" name="Imagen 7" descr="Imagen que contiene Calendario&#10;&#10;Descripción generada automáticamente">
              <a:extLst>
                <a:ext uri="{FF2B5EF4-FFF2-40B4-BE49-F238E27FC236}">
                  <a16:creationId xmlns:a16="http://schemas.microsoft.com/office/drawing/2014/main" id="{7D6A7435-C495-4D2A-96BC-9679308926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914" y="6182356"/>
              <a:ext cx="502018" cy="479964"/>
            </a:xfrm>
            <a:prstGeom prst="rect">
              <a:avLst/>
            </a:prstGeom>
          </p:spPr>
        </p:pic>
        <p:pic>
          <p:nvPicPr>
            <p:cNvPr id="9" name="Imagen 8" descr="Icono&#10;&#10;Descripción generada automáticamente">
              <a:extLst>
                <a:ext uri="{FF2B5EF4-FFF2-40B4-BE49-F238E27FC236}">
                  <a16:creationId xmlns:a16="http://schemas.microsoft.com/office/drawing/2014/main" id="{3AC5DC39-BE30-4D51-9E48-66E5934D62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9619" y="6182356"/>
              <a:ext cx="374839" cy="479964"/>
            </a:xfrm>
            <a:prstGeom prst="rect">
              <a:avLst/>
            </a:prstGeom>
          </p:spPr>
        </p:pic>
      </p:grpSp>
      <p:cxnSp>
        <p:nvCxnSpPr>
          <p:cNvPr id="12" name="Conector recto 11">
            <a:extLst>
              <a:ext uri="{FF2B5EF4-FFF2-40B4-BE49-F238E27FC236}">
                <a16:creationId xmlns:a16="http://schemas.microsoft.com/office/drawing/2014/main" id="{EAE58F7D-789B-4866-AE03-07DDDFAFAFC0}"/>
              </a:ext>
            </a:extLst>
          </p:cNvPr>
          <p:cNvCxnSpPr>
            <a:cxnSpLocks/>
          </p:cNvCxnSpPr>
          <p:nvPr/>
        </p:nvCxnSpPr>
        <p:spPr>
          <a:xfrm>
            <a:off x="3514987" y="2382473"/>
            <a:ext cx="0" cy="1795244"/>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
        <p:nvSpPr>
          <p:cNvPr id="14" name="CuadroTexto 13">
            <a:extLst>
              <a:ext uri="{FF2B5EF4-FFF2-40B4-BE49-F238E27FC236}">
                <a16:creationId xmlns:a16="http://schemas.microsoft.com/office/drawing/2014/main" id="{2E2C0B3F-A82F-4D0A-8C63-E686EE87E29F}"/>
              </a:ext>
            </a:extLst>
          </p:cNvPr>
          <p:cNvSpPr txBox="1"/>
          <p:nvPr/>
        </p:nvSpPr>
        <p:spPr>
          <a:xfrm>
            <a:off x="3783435" y="2217692"/>
            <a:ext cx="8170865" cy="2123658"/>
          </a:xfrm>
          <a:prstGeom prst="rect">
            <a:avLst/>
          </a:prstGeom>
          <a:noFill/>
        </p:spPr>
        <p:txBody>
          <a:bodyPr wrap="square" rtlCol="0">
            <a:spAutoFit/>
          </a:bodyPr>
          <a:lstStyle/>
          <a:p>
            <a:r>
              <a:rPr lang="es-MX" sz="4400" b="1" dirty="0"/>
              <a:t>Sistemas de Fiscalización y </a:t>
            </a:r>
          </a:p>
          <a:p>
            <a:r>
              <a:rPr lang="es-MX" sz="4400" b="1" dirty="0"/>
              <a:t>Portal de Rendición de Cuentas y</a:t>
            </a:r>
          </a:p>
          <a:p>
            <a:r>
              <a:rPr lang="es-MX" sz="4400" b="1" dirty="0"/>
              <a:t>Resultados de Fiscalización</a:t>
            </a:r>
          </a:p>
        </p:txBody>
      </p:sp>
    </p:spTree>
    <p:extLst>
      <p:ext uri="{BB962C8B-B14F-4D97-AF65-F5344CB8AC3E}">
        <p14:creationId xmlns:p14="http://schemas.microsoft.com/office/powerpoint/2010/main" val="2981609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Patrón de fondo&#10;&#10;Descripción generada automáticamente">
            <a:extLst>
              <a:ext uri="{FF2B5EF4-FFF2-40B4-BE49-F238E27FC236}">
                <a16:creationId xmlns:a16="http://schemas.microsoft.com/office/drawing/2014/main" id="{C506E464-E9EF-4664-AA58-4495F3A856C1}"/>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300"/>
                    </a14:imgEffect>
                    <a14:imgEffect>
                      <a14:saturation sat="66000"/>
                    </a14:imgEffect>
                  </a14:imgLayer>
                </a14:imgProps>
              </a:ext>
              <a:ext uri="{28A0092B-C50C-407E-A947-70E740481C1C}">
                <a14:useLocalDpi xmlns:a14="http://schemas.microsoft.com/office/drawing/2010/main" val="0"/>
              </a:ext>
            </a:extLst>
          </a:blip>
          <a:srcRect r="70222"/>
          <a:stretch/>
        </p:blipFill>
        <p:spPr>
          <a:xfrm>
            <a:off x="0" y="0"/>
            <a:ext cx="2917372" cy="6858000"/>
          </a:xfrm>
          <a:prstGeom prst="rect">
            <a:avLst/>
          </a:prstGeom>
        </p:spPr>
      </p:pic>
      <p:pic>
        <p:nvPicPr>
          <p:cNvPr id="6" name="Imagen 5" descr="Imagen que contiene Logotipo&#10;&#10;Descripción generada automáticamente">
            <a:extLst>
              <a:ext uri="{FF2B5EF4-FFF2-40B4-BE49-F238E27FC236}">
                <a16:creationId xmlns:a16="http://schemas.microsoft.com/office/drawing/2014/main" id="{ECEA8FBF-0B94-4259-86A0-FE681762B1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30" y="195680"/>
            <a:ext cx="2601112" cy="400171"/>
          </a:xfrm>
          <a:prstGeom prst="rect">
            <a:avLst/>
          </a:prstGeom>
        </p:spPr>
      </p:pic>
      <p:grpSp>
        <p:nvGrpSpPr>
          <p:cNvPr id="10" name="Grupo 9">
            <a:extLst>
              <a:ext uri="{FF2B5EF4-FFF2-40B4-BE49-F238E27FC236}">
                <a16:creationId xmlns:a16="http://schemas.microsoft.com/office/drawing/2014/main" id="{0B62950A-B2A1-4557-A114-762E6DC7B882}"/>
              </a:ext>
            </a:extLst>
          </p:cNvPr>
          <p:cNvGrpSpPr/>
          <p:nvPr/>
        </p:nvGrpSpPr>
        <p:grpSpPr>
          <a:xfrm>
            <a:off x="982914" y="6182356"/>
            <a:ext cx="951544" cy="479964"/>
            <a:chOff x="982914" y="6182356"/>
            <a:chExt cx="951544" cy="479964"/>
          </a:xfrm>
        </p:grpSpPr>
        <p:pic>
          <p:nvPicPr>
            <p:cNvPr id="8" name="Imagen 7" descr="Imagen que contiene Calendario&#10;&#10;Descripción generada automáticamente">
              <a:extLst>
                <a:ext uri="{FF2B5EF4-FFF2-40B4-BE49-F238E27FC236}">
                  <a16:creationId xmlns:a16="http://schemas.microsoft.com/office/drawing/2014/main" id="{7D6A7435-C495-4D2A-96BC-9679308926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914" y="6182356"/>
              <a:ext cx="502018" cy="479964"/>
            </a:xfrm>
            <a:prstGeom prst="rect">
              <a:avLst/>
            </a:prstGeom>
          </p:spPr>
        </p:pic>
        <p:pic>
          <p:nvPicPr>
            <p:cNvPr id="9" name="Imagen 8" descr="Icono&#10;&#10;Descripción generada automáticamente">
              <a:extLst>
                <a:ext uri="{FF2B5EF4-FFF2-40B4-BE49-F238E27FC236}">
                  <a16:creationId xmlns:a16="http://schemas.microsoft.com/office/drawing/2014/main" id="{3AC5DC39-BE30-4D51-9E48-66E5934D62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9619" y="6182356"/>
              <a:ext cx="374839" cy="479964"/>
            </a:xfrm>
            <a:prstGeom prst="rect">
              <a:avLst/>
            </a:prstGeom>
          </p:spPr>
        </p:pic>
      </p:grpSp>
      <p:cxnSp>
        <p:nvCxnSpPr>
          <p:cNvPr id="12" name="Conector recto 11">
            <a:extLst>
              <a:ext uri="{FF2B5EF4-FFF2-40B4-BE49-F238E27FC236}">
                <a16:creationId xmlns:a16="http://schemas.microsoft.com/office/drawing/2014/main" id="{EAE58F7D-789B-4866-AE03-07DDDFAFAFC0}"/>
              </a:ext>
            </a:extLst>
          </p:cNvPr>
          <p:cNvCxnSpPr>
            <a:cxnSpLocks/>
          </p:cNvCxnSpPr>
          <p:nvPr/>
        </p:nvCxnSpPr>
        <p:spPr>
          <a:xfrm>
            <a:off x="3514987" y="2571251"/>
            <a:ext cx="0" cy="1416540"/>
          </a:xfrm>
          <a:prstGeom prst="line">
            <a:avLst/>
          </a:prstGeom>
          <a:ln w="76200">
            <a:solidFill>
              <a:schemeClr val="tx1"/>
            </a:solidFill>
          </a:ln>
        </p:spPr>
        <p:style>
          <a:lnRef idx="1">
            <a:schemeClr val="dk1"/>
          </a:lnRef>
          <a:fillRef idx="0">
            <a:schemeClr val="dk1"/>
          </a:fillRef>
          <a:effectRef idx="0">
            <a:schemeClr val="dk1"/>
          </a:effectRef>
          <a:fontRef idx="minor">
            <a:schemeClr val="tx1"/>
          </a:fontRef>
        </p:style>
      </p:cxnSp>
      <p:sp>
        <p:nvSpPr>
          <p:cNvPr id="14" name="CuadroTexto 13">
            <a:extLst>
              <a:ext uri="{FF2B5EF4-FFF2-40B4-BE49-F238E27FC236}">
                <a16:creationId xmlns:a16="http://schemas.microsoft.com/office/drawing/2014/main" id="{2E2C0B3F-A82F-4D0A-8C63-E686EE87E29F}"/>
              </a:ext>
            </a:extLst>
          </p:cNvPr>
          <p:cNvSpPr txBox="1"/>
          <p:nvPr/>
        </p:nvSpPr>
        <p:spPr>
          <a:xfrm>
            <a:off x="3825381" y="2809689"/>
            <a:ext cx="3120700" cy="769441"/>
          </a:xfrm>
          <a:prstGeom prst="rect">
            <a:avLst/>
          </a:prstGeom>
          <a:noFill/>
        </p:spPr>
        <p:txBody>
          <a:bodyPr wrap="square" rtlCol="0">
            <a:spAutoFit/>
          </a:bodyPr>
          <a:lstStyle/>
          <a:p>
            <a:r>
              <a:rPr lang="es-MX" sz="4400" b="1" dirty="0"/>
              <a:t>Gracias</a:t>
            </a:r>
          </a:p>
        </p:txBody>
      </p:sp>
    </p:spTree>
    <p:extLst>
      <p:ext uri="{BB962C8B-B14F-4D97-AF65-F5344CB8AC3E}">
        <p14:creationId xmlns:p14="http://schemas.microsoft.com/office/powerpoint/2010/main" val="3276874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D8C7B66D-8C78-480F-A98B-3F195E65A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41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uadroTexto 17">
            <a:extLst>
              <a:ext uri="{FF2B5EF4-FFF2-40B4-BE49-F238E27FC236}">
                <a16:creationId xmlns:a16="http://schemas.microsoft.com/office/drawing/2014/main" id="{0B1BDB20-3CE3-4C4D-A127-80583B05A80A}"/>
              </a:ext>
            </a:extLst>
          </p:cNvPr>
          <p:cNvSpPr txBox="1"/>
          <p:nvPr/>
        </p:nvSpPr>
        <p:spPr>
          <a:xfrm>
            <a:off x="6217940" y="547815"/>
            <a:ext cx="5991227" cy="168301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dirty="0">
                <a:latin typeface="Arial" panose="020B0604020202020204" pitchFamily="34" charset="0"/>
                <a:ea typeface="+mj-ea"/>
                <a:cs typeface="Arial" panose="020B0604020202020204" pitchFamily="34" charset="0"/>
              </a:rPr>
              <a:t>Sistemas de Fiscalización</a:t>
            </a:r>
          </a:p>
        </p:txBody>
      </p:sp>
      <p:pic>
        <p:nvPicPr>
          <p:cNvPr id="5" name="Imagen 4" descr="Imagen que contiene Logotipo&#10;&#10;Descripción generada automáticamente">
            <a:extLst>
              <a:ext uri="{FF2B5EF4-FFF2-40B4-BE49-F238E27FC236}">
                <a16:creationId xmlns:a16="http://schemas.microsoft.com/office/drawing/2014/main" id="{779F80C7-AE14-433A-B3DC-D090DA7D40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930" y="0"/>
            <a:ext cx="4810874" cy="740134"/>
          </a:xfrm>
          <a:prstGeom prst="rect">
            <a:avLst/>
          </a:prstGeom>
        </p:spPr>
      </p:pic>
      <p:pic>
        <p:nvPicPr>
          <p:cNvPr id="10" name="Imagen 9">
            <a:hlinkClick r:id="rId3"/>
            <a:extLst>
              <a:ext uri="{FF2B5EF4-FFF2-40B4-BE49-F238E27FC236}">
                <a16:creationId xmlns:a16="http://schemas.microsoft.com/office/drawing/2014/main" id="{42B91BBF-62CD-4216-9FB7-818BA11AFF9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29723" y="2973860"/>
            <a:ext cx="3638974" cy="3138616"/>
          </a:xfrm>
          <a:prstGeom prst="rect">
            <a:avLst/>
          </a:prstGeom>
        </p:spPr>
      </p:pic>
      <p:sp>
        <p:nvSpPr>
          <p:cNvPr id="20" name="CuadroTexto 19">
            <a:extLst>
              <a:ext uri="{FF2B5EF4-FFF2-40B4-BE49-F238E27FC236}">
                <a16:creationId xmlns:a16="http://schemas.microsoft.com/office/drawing/2014/main" id="{115AB3EE-2562-4340-8012-0123B65AF688}"/>
              </a:ext>
            </a:extLst>
          </p:cNvPr>
          <p:cNvSpPr txBox="1"/>
          <p:nvPr/>
        </p:nvSpPr>
        <p:spPr>
          <a:xfrm>
            <a:off x="6217940" y="2409568"/>
            <a:ext cx="5991227" cy="3690551"/>
          </a:xfrm>
          <a:prstGeom prst="rect">
            <a:avLst/>
          </a:prstGeom>
        </p:spPr>
        <p:txBody>
          <a:bodyPr vert="horz" lIns="91440" tIns="45720" rIns="91440" bIns="45720" rtlCol="0">
            <a:normAutofit/>
          </a:bodyPr>
          <a:lstStyle/>
          <a:p>
            <a:pPr algn="just">
              <a:lnSpc>
                <a:spcPct val="90000"/>
              </a:lnSpc>
              <a:spcAft>
                <a:spcPts val="600"/>
              </a:spcAft>
            </a:pPr>
            <a:r>
              <a:rPr lang="en-US" sz="2000" b="1" dirty="0">
                <a:latin typeface="Arial" panose="020B0604020202020204" pitchFamily="34" charset="0"/>
                <a:cs typeface="Arial" panose="020B0604020202020204" pitchFamily="34" charset="0"/>
              </a:rPr>
              <a:t>Sistema Nacional de Registro  de </a:t>
            </a:r>
            <a:r>
              <a:rPr lang="es-MX" sz="2000" b="1" dirty="0">
                <a:latin typeface="Arial" panose="020B0604020202020204" pitchFamily="34" charset="0"/>
                <a:cs typeface="Arial" panose="020B0604020202020204" pitchFamily="34" charset="0"/>
              </a:rPr>
              <a:t>Precandidatos</a:t>
            </a:r>
            <a:r>
              <a:rPr lang="en-US" sz="2000" b="1" dirty="0">
                <a:latin typeface="Arial" panose="020B0604020202020204" pitchFamily="34" charset="0"/>
                <a:cs typeface="Arial" panose="020B0604020202020204" pitchFamily="34" charset="0"/>
              </a:rPr>
              <a:t> y </a:t>
            </a:r>
            <a:r>
              <a:rPr lang="es-MX" sz="2000" b="1" dirty="0">
                <a:latin typeface="Arial" panose="020B0604020202020204" pitchFamily="34" charset="0"/>
                <a:cs typeface="Arial" panose="020B0604020202020204" pitchFamily="34" charset="0"/>
              </a:rPr>
              <a:t>Candidatos</a:t>
            </a:r>
            <a:r>
              <a:rPr lang="en-US" sz="2000" b="1" dirty="0">
                <a:latin typeface="Arial" panose="020B0604020202020204" pitchFamily="34" charset="0"/>
                <a:cs typeface="Arial" panose="020B0604020202020204" pitchFamily="34" charset="0"/>
              </a:rPr>
              <a:t> (SNR)</a:t>
            </a:r>
          </a:p>
          <a:p>
            <a:pPr indent="-228600">
              <a:lnSpc>
                <a:spcPct val="90000"/>
              </a:lnSpc>
              <a:buFont typeface="Arial" panose="020B0604020202020204" pitchFamily="34" charset="0"/>
              <a:buChar char="•"/>
            </a:pPr>
            <a:endParaRPr lang="es-MX" sz="2000" dirty="0"/>
          </a:p>
          <a:p>
            <a:pPr indent="-228600">
              <a:lnSpc>
                <a:spcPct val="90000"/>
              </a:lnSpc>
              <a:buFont typeface="Arial" panose="020B0604020202020204" pitchFamily="34" charset="0"/>
              <a:buChar char="•"/>
            </a:pPr>
            <a:endParaRPr lang="en-US" sz="2000" dirty="0"/>
          </a:p>
          <a:p>
            <a:pPr algn="just">
              <a:lnSpc>
                <a:spcPct val="90000"/>
              </a:lnSpc>
            </a:pPr>
            <a:r>
              <a:rPr lang="en-US" dirty="0">
                <a:latin typeface="Arial" panose="020B0604020202020204" pitchFamily="34" charset="0"/>
                <a:cs typeface="Arial" panose="020B0604020202020204" pitchFamily="34" charset="0"/>
              </a:rPr>
              <a:t>Es un </a:t>
            </a:r>
            <a:r>
              <a:rPr lang="es-MX" dirty="0">
                <a:latin typeface="Arial" panose="020B0604020202020204" pitchFamily="34" charset="0"/>
                <a:cs typeface="Arial" panose="020B0604020202020204" pitchFamily="34" charset="0"/>
              </a:rPr>
              <a:t>sistema en línea, que permite el registro y consulta de las personas que contienden por un cargo de elección popular, ya sea por la vía independiente o postulados por un partido político,  en el ámbito federal y local. </a:t>
            </a:r>
          </a:p>
          <a:p>
            <a:pPr indent="-228600">
              <a:lnSpc>
                <a:spcPct val="90000"/>
              </a:lnSpc>
              <a:spcAft>
                <a:spcPts val="600"/>
              </a:spcAft>
              <a:buFont typeface="Arial" panose="020B0604020202020204" pitchFamily="34" charset="0"/>
              <a:buChar char="•"/>
            </a:pPr>
            <a:endParaRPr lang="es-MX" sz="2000" dirty="0"/>
          </a:p>
          <a:p>
            <a:pPr indent="-228600">
              <a:lnSpc>
                <a:spcPct val="90000"/>
              </a:lnSpc>
              <a:spcAft>
                <a:spcPts val="600"/>
              </a:spcAft>
              <a:buFont typeface="Arial" panose="020B0604020202020204" pitchFamily="34" charset="0"/>
              <a:buChar char="•"/>
            </a:pPr>
            <a:endParaRPr lang="en-US" sz="2000" dirty="0"/>
          </a:p>
        </p:txBody>
      </p:sp>
      <p:pic>
        <p:nvPicPr>
          <p:cNvPr id="14" name="Imagen 13" descr="Patrón de fondo&#10;&#10;Descripción generada automáticamente">
            <a:extLst>
              <a:ext uri="{FF2B5EF4-FFF2-40B4-BE49-F238E27FC236}">
                <a16:creationId xmlns:a16="http://schemas.microsoft.com/office/drawing/2014/main" id="{E21E1493-D602-4B14-A4EF-EC45DDE8BB57}"/>
              </a:ext>
            </a:extLst>
          </p:cNvPr>
          <p:cNvPicPr>
            <a:picLocks noChangeAspect="1"/>
          </p:cNvPicPr>
          <p:nvPr/>
        </p:nvPicPr>
        <p:blipFill rotWithShape="1">
          <a:blip r:embed="rId5">
            <a:alphaModFix amt="70000"/>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r="91238"/>
          <a:stretch/>
        </p:blipFill>
        <p:spPr>
          <a:xfrm>
            <a:off x="1" y="0"/>
            <a:ext cx="858416" cy="6858000"/>
          </a:xfrm>
          <a:prstGeom prst="rect">
            <a:avLst/>
          </a:prstGeom>
        </p:spPr>
      </p:pic>
      <p:grpSp>
        <p:nvGrpSpPr>
          <p:cNvPr id="2" name="Grupo 1">
            <a:extLst>
              <a:ext uri="{FF2B5EF4-FFF2-40B4-BE49-F238E27FC236}">
                <a16:creationId xmlns:a16="http://schemas.microsoft.com/office/drawing/2014/main" id="{D5B7BD77-6DF6-4A9F-B06B-D60014185F77}"/>
              </a:ext>
            </a:extLst>
          </p:cNvPr>
          <p:cNvGrpSpPr/>
          <p:nvPr/>
        </p:nvGrpSpPr>
        <p:grpSpPr>
          <a:xfrm>
            <a:off x="10940327" y="147387"/>
            <a:ext cx="951544" cy="505087"/>
            <a:chOff x="10940327" y="147387"/>
            <a:chExt cx="951544" cy="505087"/>
          </a:xfrm>
        </p:grpSpPr>
        <p:pic>
          <p:nvPicPr>
            <p:cNvPr id="7" name="Imagen 6" descr="Imagen que contiene Calendario&#10;&#10;Descripción generada automáticamente">
              <a:extLst>
                <a:ext uri="{FF2B5EF4-FFF2-40B4-BE49-F238E27FC236}">
                  <a16:creationId xmlns:a16="http://schemas.microsoft.com/office/drawing/2014/main" id="{BB396ED0-1271-43F8-88E8-5DA6523FF9A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940327" y="172510"/>
              <a:ext cx="502018" cy="479964"/>
            </a:xfrm>
            <a:prstGeom prst="rect">
              <a:avLst/>
            </a:prstGeom>
          </p:spPr>
        </p:pic>
        <p:pic>
          <p:nvPicPr>
            <p:cNvPr id="9" name="Imagen 8" descr="Icono&#10;&#10;Descripción generada automáticamente">
              <a:extLst>
                <a:ext uri="{FF2B5EF4-FFF2-40B4-BE49-F238E27FC236}">
                  <a16:creationId xmlns:a16="http://schemas.microsoft.com/office/drawing/2014/main" id="{108F73BA-D2F3-44A3-A471-3792E95500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17032" y="147387"/>
              <a:ext cx="374839" cy="479964"/>
            </a:xfrm>
            <a:prstGeom prst="rect">
              <a:avLst/>
            </a:prstGeom>
          </p:spPr>
        </p:pic>
      </p:grpSp>
    </p:spTree>
    <p:extLst>
      <p:ext uri="{BB962C8B-B14F-4D97-AF65-F5344CB8AC3E}">
        <p14:creationId xmlns:p14="http://schemas.microsoft.com/office/powerpoint/2010/main" val="692495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D8C7B66D-8C78-480F-A98B-3F195E65A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41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adroTexto 14">
            <a:extLst>
              <a:ext uri="{FF2B5EF4-FFF2-40B4-BE49-F238E27FC236}">
                <a16:creationId xmlns:a16="http://schemas.microsoft.com/office/drawing/2014/main" id="{4B8D9DA1-8E08-4014-A695-9F600F29CBF8}"/>
              </a:ext>
            </a:extLst>
          </p:cNvPr>
          <p:cNvSpPr txBox="1"/>
          <p:nvPr/>
        </p:nvSpPr>
        <p:spPr>
          <a:xfrm>
            <a:off x="6217940" y="547815"/>
            <a:ext cx="5991227" cy="168301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dirty="0">
                <a:latin typeface="Arial" panose="020B0604020202020204" pitchFamily="34" charset="0"/>
                <a:ea typeface="+mj-ea"/>
                <a:cs typeface="Arial" panose="020B0604020202020204" pitchFamily="34" charset="0"/>
              </a:rPr>
              <a:t>Sistemas de Fiscalización</a:t>
            </a:r>
          </a:p>
        </p:txBody>
      </p:sp>
      <p:pic>
        <p:nvPicPr>
          <p:cNvPr id="5" name="Imagen 4" descr="Imagen que contiene Logotipo&#10;&#10;Descripción generada automáticamente">
            <a:extLst>
              <a:ext uri="{FF2B5EF4-FFF2-40B4-BE49-F238E27FC236}">
                <a16:creationId xmlns:a16="http://schemas.microsoft.com/office/drawing/2014/main" id="{779F80C7-AE14-433A-B3DC-D090DA7D40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415" y="42425"/>
            <a:ext cx="4810874" cy="740134"/>
          </a:xfrm>
          <a:prstGeom prst="rect">
            <a:avLst/>
          </a:prstGeom>
        </p:spPr>
      </p:pic>
      <p:pic>
        <p:nvPicPr>
          <p:cNvPr id="8" name="Imagen 7">
            <a:hlinkClick r:id="rId3"/>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29723" y="2973860"/>
            <a:ext cx="3638973" cy="3138616"/>
          </a:xfrm>
          <a:prstGeom prst="rect">
            <a:avLst/>
          </a:prstGeom>
        </p:spPr>
      </p:pic>
      <p:sp>
        <p:nvSpPr>
          <p:cNvPr id="24" name="Rectángulo 23"/>
          <p:cNvSpPr/>
          <p:nvPr/>
        </p:nvSpPr>
        <p:spPr>
          <a:xfrm>
            <a:off x="6217940" y="2409568"/>
            <a:ext cx="5991227" cy="3690551"/>
          </a:xfrm>
          <a:prstGeom prst="rect">
            <a:avLst/>
          </a:prstGeom>
        </p:spPr>
        <p:txBody>
          <a:bodyPr vert="horz" lIns="91440" tIns="45720" rIns="91440" bIns="45720" rtlCol="0">
            <a:normAutofit/>
          </a:bodyPr>
          <a:lstStyle/>
          <a:p>
            <a:pPr>
              <a:lnSpc>
                <a:spcPct val="90000"/>
              </a:lnSpc>
              <a:spcAft>
                <a:spcPts val="600"/>
              </a:spcAft>
            </a:pPr>
            <a:r>
              <a:rPr lang="es-MX" sz="2000" b="1" dirty="0">
                <a:latin typeface="Arial" panose="020B0604020202020204" pitchFamily="34" charset="0"/>
                <a:cs typeface="Arial" panose="020B0604020202020204" pitchFamily="34" charset="0"/>
              </a:rPr>
              <a:t>Sistema Nacional de Monitoreo de Espectaculares y Medios Impresos (SIMEI)</a:t>
            </a:r>
          </a:p>
          <a:p>
            <a:pPr>
              <a:lnSpc>
                <a:spcPct val="90000"/>
              </a:lnSpc>
              <a:spcAft>
                <a:spcPts val="600"/>
              </a:spcAft>
            </a:pPr>
            <a:endParaRPr lang="es-MX" sz="2000" b="1" dirty="0">
              <a:latin typeface="Arial" panose="020B0604020202020204" pitchFamily="34" charset="0"/>
              <a:cs typeface="Arial" panose="020B0604020202020204" pitchFamily="34" charset="0"/>
            </a:endParaRPr>
          </a:p>
          <a:p>
            <a:pPr algn="just">
              <a:lnSpc>
                <a:spcPct val="90000"/>
              </a:lnSpc>
              <a:spcAft>
                <a:spcPts val="600"/>
              </a:spcAft>
            </a:pPr>
            <a:r>
              <a:rPr lang="es-MX" dirty="0">
                <a:latin typeface="Arial" panose="020B0604020202020204" pitchFamily="34" charset="0"/>
                <a:cs typeface="Arial" panose="020B0604020202020204" pitchFamily="34" charset="0"/>
              </a:rPr>
              <a:t>Es un sistema en línea por el cual la UTF realiza el monitoreo de anuncios espectaculares y demás propaganda colocados en la vía pública ,  medios impresos, internet y el levantamiento de actas en las visitas de verificación.</a:t>
            </a:r>
          </a:p>
        </p:txBody>
      </p:sp>
      <p:pic>
        <p:nvPicPr>
          <p:cNvPr id="14" name="Imagen 13" descr="Patrón de fondo&#10;&#10;Descripción generada automáticamente">
            <a:extLst>
              <a:ext uri="{FF2B5EF4-FFF2-40B4-BE49-F238E27FC236}">
                <a16:creationId xmlns:a16="http://schemas.microsoft.com/office/drawing/2014/main" id="{E21E1493-D602-4B14-A4EF-EC45DDE8BB57}"/>
              </a:ext>
            </a:extLst>
          </p:cNvPr>
          <p:cNvPicPr>
            <a:picLocks noChangeAspect="1"/>
          </p:cNvPicPr>
          <p:nvPr/>
        </p:nvPicPr>
        <p:blipFill rotWithShape="1">
          <a:blip r:embed="rId5">
            <a:alphaModFix amt="70000"/>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r="91238"/>
          <a:stretch/>
        </p:blipFill>
        <p:spPr>
          <a:xfrm>
            <a:off x="1" y="0"/>
            <a:ext cx="858416" cy="6858000"/>
          </a:xfrm>
          <a:prstGeom prst="rect">
            <a:avLst/>
          </a:prstGeom>
        </p:spPr>
      </p:pic>
      <p:grpSp>
        <p:nvGrpSpPr>
          <p:cNvPr id="2" name="Grupo 1">
            <a:extLst>
              <a:ext uri="{FF2B5EF4-FFF2-40B4-BE49-F238E27FC236}">
                <a16:creationId xmlns:a16="http://schemas.microsoft.com/office/drawing/2014/main" id="{D5B7BD77-6DF6-4A9F-B06B-D60014185F77}"/>
              </a:ext>
            </a:extLst>
          </p:cNvPr>
          <p:cNvGrpSpPr/>
          <p:nvPr/>
        </p:nvGrpSpPr>
        <p:grpSpPr>
          <a:xfrm>
            <a:off x="10940327" y="147387"/>
            <a:ext cx="951544" cy="505087"/>
            <a:chOff x="10940327" y="147387"/>
            <a:chExt cx="951544" cy="505087"/>
          </a:xfrm>
        </p:grpSpPr>
        <p:pic>
          <p:nvPicPr>
            <p:cNvPr id="7" name="Imagen 6" descr="Imagen que contiene Calendario&#10;&#10;Descripción generada automáticamente">
              <a:extLst>
                <a:ext uri="{FF2B5EF4-FFF2-40B4-BE49-F238E27FC236}">
                  <a16:creationId xmlns:a16="http://schemas.microsoft.com/office/drawing/2014/main" id="{BB396ED0-1271-43F8-88E8-5DA6523FF9A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940327" y="172510"/>
              <a:ext cx="502018" cy="479964"/>
            </a:xfrm>
            <a:prstGeom prst="rect">
              <a:avLst/>
            </a:prstGeom>
          </p:spPr>
        </p:pic>
        <p:pic>
          <p:nvPicPr>
            <p:cNvPr id="9" name="Imagen 8" descr="Icono&#10;&#10;Descripción generada automáticamente">
              <a:extLst>
                <a:ext uri="{FF2B5EF4-FFF2-40B4-BE49-F238E27FC236}">
                  <a16:creationId xmlns:a16="http://schemas.microsoft.com/office/drawing/2014/main" id="{108F73BA-D2F3-44A3-A471-3792E95500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17032" y="147387"/>
              <a:ext cx="374839" cy="479964"/>
            </a:xfrm>
            <a:prstGeom prst="rect">
              <a:avLst/>
            </a:prstGeom>
          </p:spPr>
        </p:pic>
      </p:grpSp>
    </p:spTree>
    <p:extLst>
      <p:ext uri="{BB962C8B-B14F-4D97-AF65-F5344CB8AC3E}">
        <p14:creationId xmlns:p14="http://schemas.microsoft.com/office/powerpoint/2010/main" val="812651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D8C7B66D-8C78-480F-A98B-3F195E65A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41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adroTexto 14">
            <a:extLst>
              <a:ext uri="{FF2B5EF4-FFF2-40B4-BE49-F238E27FC236}">
                <a16:creationId xmlns:a16="http://schemas.microsoft.com/office/drawing/2014/main" id="{4B8D9DA1-8E08-4014-A695-9F600F29CBF8}"/>
              </a:ext>
            </a:extLst>
          </p:cNvPr>
          <p:cNvSpPr txBox="1"/>
          <p:nvPr/>
        </p:nvSpPr>
        <p:spPr>
          <a:xfrm>
            <a:off x="6217940" y="547815"/>
            <a:ext cx="5991227" cy="168301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dirty="0">
                <a:latin typeface="Arial" panose="020B0604020202020204" pitchFamily="34" charset="0"/>
                <a:ea typeface="+mj-ea"/>
                <a:cs typeface="Arial" panose="020B0604020202020204" pitchFamily="34" charset="0"/>
              </a:rPr>
              <a:t>Sistemas de Fiscalización</a:t>
            </a:r>
          </a:p>
        </p:txBody>
      </p:sp>
      <p:pic>
        <p:nvPicPr>
          <p:cNvPr id="5" name="Imagen 4" descr="Imagen que contiene Logotipo&#10;&#10;Descripción generada automáticamente">
            <a:extLst>
              <a:ext uri="{FF2B5EF4-FFF2-40B4-BE49-F238E27FC236}">
                <a16:creationId xmlns:a16="http://schemas.microsoft.com/office/drawing/2014/main" id="{779F80C7-AE14-433A-B3DC-D090DA7D40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415" y="5390"/>
            <a:ext cx="4810874" cy="740134"/>
          </a:xfrm>
          <a:prstGeom prst="rect">
            <a:avLst/>
          </a:prstGeom>
        </p:spPr>
      </p:pic>
      <p:pic>
        <p:nvPicPr>
          <p:cNvPr id="6" name="Imagen 5">
            <a:hlinkClick r:id="rId3"/>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29723" y="2973860"/>
            <a:ext cx="3638974" cy="3138616"/>
          </a:xfrm>
          <a:prstGeom prst="rect">
            <a:avLst/>
          </a:prstGeom>
        </p:spPr>
      </p:pic>
      <p:sp>
        <p:nvSpPr>
          <p:cNvPr id="23" name="Rectángulo 22"/>
          <p:cNvSpPr/>
          <p:nvPr/>
        </p:nvSpPr>
        <p:spPr>
          <a:xfrm>
            <a:off x="6217940" y="2409568"/>
            <a:ext cx="5991227" cy="3690551"/>
          </a:xfrm>
          <a:prstGeom prst="rect">
            <a:avLst/>
          </a:prstGeom>
        </p:spPr>
        <p:txBody>
          <a:bodyPr vert="horz" lIns="91440" tIns="45720" rIns="91440" bIns="45720" rtlCol="0">
            <a:normAutofit lnSpcReduction="10000"/>
          </a:bodyPr>
          <a:lstStyle/>
          <a:p>
            <a:pPr>
              <a:lnSpc>
                <a:spcPct val="90000"/>
              </a:lnSpc>
              <a:spcAft>
                <a:spcPts val="600"/>
              </a:spcAft>
            </a:pPr>
            <a:r>
              <a:rPr lang="es-MX" sz="2000" b="1" dirty="0">
                <a:latin typeface="Arial" panose="020B0604020202020204" pitchFamily="34" charset="0"/>
                <a:cs typeface="Arial" panose="020B0604020202020204" pitchFamily="34" charset="0"/>
              </a:rPr>
              <a:t>Registro Nacional de Proveedores (RNP)</a:t>
            </a:r>
          </a:p>
          <a:p>
            <a:pPr>
              <a:lnSpc>
                <a:spcPct val="90000"/>
              </a:lnSpc>
              <a:spcAft>
                <a:spcPts val="600"/>
              </a:spcAft>
            </a:pPr>
            <a:endParaRPr lang="es-MX" sz="2000" dirty="0"/>
          </a:p>
          <a:p>
            <a:pPr algn="just">
              <a:lnSpc>
                <a:spcPct val="90000"/>
              </a:lnSpc>
              <a:spcAft>
                <a:spcPts val="600"/>
              </a:spcAft>
            </a:pPr>
            <a:r>
              <a:rPr lang="es-MX" dirty="0">
                <a:latin typeface="Arial" panose="020B0604020202020204" pitchFamily="34" charset="0"/>
                <a:cs typeface="Arial" panose="020B0604020202020204" pitchFamily="34" charset="0"/>
              </a:rPr>
              <a:t>Es un sistema en línea mediante el cual las personas físicas y morales que desean enajenar, arrendar o proporcionar bienes o servicios de manera onerosa a los sujetos obligados destinados para su operación ordinaria, precampañas o campañas. </a:t>
            </a:r>
          </a:p>
          <a:p>
            <a:pPr algn="just">
              <a:lnSpc>
                <a:spcPct val="90000"/>
              </a:lnSpc>
              <a:spcAft>
                <a:spcPts val="600"/>
              </a:spcAft>
            </a:pPr>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A través de la </a:t>
            </a:r>
            <a:r>
              <a:rPr lang="es-MX" b="1" dirty="0">
                <a:solidFill>
                  <a:srgbClr val="9A0046"/>
                </a:solidFill>
                <a:latin typeface="Arial" panose="020B0604020202020204" pitchFamily="34" charset="0"/>
                <a:cs typeface="Arial" panose="020B0604020202020204" pitchFamily="34" charset="0"/>
              </a:rPr>
              <a:t>“Consulta Ciudadana” </a:t>
            </a:r>
            <a:r>
              <a:rPr lang="es-MX" dirty="0">
                <a:latin typeface="Arial" panose="020B0604020202020204" pitchFamily="34" charset="0"/>
                <a:cs typeface="Arial" panose="020B0604020202020204" pitchFamily="34" charset="0"/>
                <a:hlinkClick r:id="rId5"/>
              </a:rPr>
              <a:t>https://rnp.ine.mx/rnp/app/usuario?execution=e2s1</a:t>
            </a:r>
            <a:r>
              <a:rPr lang="es-MX" dirty="0">
                <a:latin typeface="Arial" panose="020B0604020202020204" pitchFamily="34" charset="0"/>
                <a:cs typeface="Arial" panose="020B0604020202020204" pitchFamily="34" charset="0"/>
              </a:rPr>
              <a:t>, se puede consultar el listado de los proveedores inscritos en el RNP, el detalle de sus productos y servicios y la descarga de información en PDF y Excel</a:t>
            </a:r>
          </a:p>
          <a:p>
            <a:pPr algn="just"/>
            <a:endParaRPr lang="es-MX" dirty="0">
              <a:latin typeface="Arial" panose="020B0604020202020204" pitchFamily="34" charset="0"/>
              <a:cs typeface="Arial" panose="020B0604020202020204" pitchFamily="34" charset="0"/>
            </a:endParaRPr>
          </a:p>
          <a:p>
            <a:pPr algn="just"/>
            <a:endParaRPr lang="es-MX" dirty="0">
              <a:latin typeface="Arial" panose="020B0604020202020204" pitchFamily="34" charset="0"/>
              <a:cs typeface="Arial" panose="020B0604020202020204" pitchFamily="34" charset="0"/>
            </a:endParaRPr>
          </a:p>
          <a:p>
            <a:pPr algn="just">
              <a:lnSpc>
                <a:spcPct val="90000"/>
              </a:lnSpc>
              <a:spcAft>
                <a:spcPts val="600"/>
              </a:spcAft>
            </a:pPr>
            <a:endParaRPr lang="en-US" dirty="0">
              <a:latin typeface="Arial" panose="020B0604020202020204" pitchFamily="34" charset="0"/>
              <a:cs typeface="Arial" panose="020B0604020202020204" pitchFamily="34" charset="0"/>
            </a:endParaRPr>
          </a:p>
        </p:txBody>
      </p:sp>
      <p:pic>
        <p:nvPicPr>
          <p:cNvPr id="14" name="Imagen 13" descr="Patrón de fondo&#10;&#10;Descripción generada automáticamente">
            <a:extLst>
              <a:ext uri="{FF2B5EF4-FFF2-40B4-BE49-F238E27FC236}">
                <a16:creationId xmlns:a16="http://schemas.microsoft.com/office/drawing/2014/main" id="{E21E1493-D602-4B14-A4EF-EC45DDE8BB57}"/>
              </a:ext>
            </a:extLst>
          </p:cNvPr>
          <p:cNvPicPr>
            <a:picLocks noChangeAspect="1"/>
          </p:cNvPicPr>
          <p:nvPr/>
        </p:nvPicPr>
        <p:blipFill rotWithShape="1">
          <a:blip r:embed="rId6">
            <a:alphaModFix amt="7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r="91238"/>
          <a:stretch/>
        </p:blipFill>
        <p:spPr>
          <a:xfrm>
            <a:off x="1" y="0"/>
            <a:ext cx="858416" cy="6858000"/>
          </a:xfrm>
          <a:prstGeom prst="rect">
            <a:avLst/>
          </a:prstGeom>
        </p:spPr>
      </p:pic>
      <p:grpSp>
        <p:nvGrpSpPr>
          <p:cNvPr id="2" name="Grupo 1">
            <a:extLst>
              <a:ext uri="{FF2B5EF4-FFF2-40B4-BE49-F238E27FC236}">
                <a16:creationId xmlns:a16="http://schemas.microsoft.com/office/drawing/2014/main" id="{D5B7BD77-6DF6-4A9F-B06B-D60014185F77}"/>
              </a:ext>
            </a:extLst>
          </p:cNvPr>
          <p:cNvGrpSpPr/>
          <p:nvPr/>
        </p:nvGrpSpPr>
        <p:grpSpPr>
          <a:xfrm>
            <a:off x="10940327" y="147387"/>
            <a:ext cx="951544" cy="505087"/>
            <a:chOff x="10940327" y="147387"/>
            <a:chExt cx="951544" cy="505087"/>
          </a:xfrm>
        </p:grpSpPr>
        <p:pic>
          <p:nvPicPr>
            <p:cNvPr id="7" name="Imagen 6" descr="Imagen que contiene Calendario&#10;&#10;Descripción generada automáticamente">
              <a:extLst>
                <a:ext uri="{FF2B5EF4-FFF2-40B4-BE49-F238E27FC236}">
                  <a16:creationId xmlns:a16="http://schemas.microsoft.com/office/drawing/2014/main" id="{BB396ED0-1271-43F8-88E8-5DA6523FF9A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940327" y="172510"/>
              <a:ext cx="502018" cy="479964"/>
            </a:xfrm>
            <a:prstGeom prst="rect">
              <a:avLst/>
            </a:prstGeom>
          </p:spPr>
        </p:pic>
        <p:pic>
          <p:nvPicPr>
            <p:cNvPr id="9" name="Imagen 8" descr="Icono&#10;&#10;Descripción generada automáticamente">
              <a:extLst>
                <a:ext uri="{FF2B5EF4-FFF2-40B4-BE49-F238E27FC236}">
                  <a16:creationId xmlns:a16="http://schemas.microsoft.com/office/drawing/2014/main" id="{108F73BA-D2F3-44A3-A471-3792E95500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17032" y="147387"/>
              <a:ext cx="374839" cy="479964"/>
            </a:xfrm>
            <a:prstGeom prst="rect">
              <a:avLst/>
            </a:prstGeom>
          </p:spPr>
        </p:pic>
      </p:grpSp>
    </p:spTree>
    <p:extLst>
      <p:ext uri="{BB962C8B-B14F-4D97-AF65-F5344CB8AC3E}">
        <p14:creationId xmlns:p14="http://schemas.microsoft.com/office/powerpoint/2010/main" val="3013261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D8C7B66D-8C78-480F-A98B-3F195E65A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41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Imagen que contiene Logotipo&#10;&#10;Descripción generada automáticamente">
            <a:extLst>
              <a:ext uri="{FF2B5EF4-FFF2-40B4-BE49-F238E27FC236}">
                <a16:creationId xmlns:a16="http://schemas.microsoft.com/office/drawing/2014/main" id="{779F80C7-AE14-433A-B3DC-D090DA7D40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415" y="5390"/>
            <a:ext cx="4810874" cy="740134"/>
          </a:xfrm>
          <a:prstGeom prst="rect">
            <a:avLst/>
          </a:prstGeom>
        </p:spPr>
      </p:pic>
      <p:pic>
        <p:nvPicPr>
          <p:cNvPr id="14" name="Imagen 13" descr="Patrón de fondo&#10;&#10;Descripción generada automáticamente">
            <a:extLst>
              <a:ext uri="{FF2B5EF4-FFF2-40B4-BE49-F238E27FC236}">
                <a16:creationId xmlns:a16="http://schemas.microsoft.com/office/drawing/2014/main" id="{E21E1493-D602-4B14-A4EF-EC45DDE8BB57}"/>
              </a:ext>
            </a:extLst>
          </p:cNvPr>
          <p:cNvPicPr>
            <a:picLocks noChangeAspect="1"/>
          </p:cNvPicPr>
          <p:nvPr/>
        </p:nvPicPr>
        <p:blipFill rotWithShape="1">
          <a:blip r:embed="rId3">
            <a:alphaModFix amt="7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r="91238"/>
          <a:stretch/>
        </p:blipFill>
        <p:spPr>
          <a:xfrm>
            <a:off x="1" y="0"/>
            <a:ext cx="858416" cy="6858000"/>
          </a:xfrm>
          <a:prstGeom prst="rect">
            <a:avLst/>
          </a:prstGeom>
        </p:spPr>
      </p:pic>
      <p:grpSp>
        <p:nvGrpSpPr>
          <p:cNvPr id="2" name="Grupo 1">
            <a:extLst>
              <a:ext uri="{FF2B5EF4-FFF2-40B4-BE49-F238E27FC236}">
                <a16:creationId xmlns:a16="http://schemas.microsoft.com/office/drawing/2014/main" id="{D5B7BD77-6DF6-4A9F-B06B-D60014185F77}"/>
              </a:ext>
            </a:extLst>
          </p:cNvPr>
          <p:cNvGrpSpPr/>
          <p:nvPr/>
        </p:nvGrpSpPr>
        <p:grpSpPr>
          <a:xfrm>
            <a:off x="10940327" y="147387"/>
            <a:ext cx="951544" cy="505087"/>
            <a:chOff x="10940327" y="147387"/>
            <a:chExt cx="951544" cy="505087"/>
          </a:xfrm>
        </p:grpSpPr>
        <p:pic>
          <p:nvPicPr>
            <p:cNvPr id="7" name="Imagen 6" descr="Imagen que contiene Calendario&#10;&#10;Descripción generada automáticamente">
              <a:extLst>
                <a:ext uri="{FF2B5EF4-FFF2-40B4-BE49-F238E27FC236}">
                  <a16:creationId xmlns:a16="http://schemas.microsoft.com/office/drawing/2014/main" id="{BB396ED0-1271-43F8-88E8-5DA6523FF9A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940327" y="172510"/>
              <a:ext cx="502018" cy="479964"/>
            </a:xfrm>
            <a:prstGeom prst="rect">
              <a:avLst/>
            </a:prstGeom>
          </p:spPr>
        </p:pic>
        <p:pic>
          <p:nvPicPr>
            <p:cNvPr id="9" name="Imagen 8" descr="Icono&#10;&#10;Descripción generada automáticamente">
              <a:extLst>
                <a:ext uri="{FF2B5EF4-FFF2-40B4-BE49-F238E27FC236}">
                  <a16:creationId xmlns:a16="http://schemas.microsoft.com/office/drawing/2014/main" id="{108F73BA-D2F3-44A3-A471-3792E95500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17032" y="147387"/>
              <a:ext cx="374839" cy="479964"/>
            </a:xfrm>
            <a:prstGeom prst="rect">
              <a:avLst/>
            </a:prstGeom>
          </p:spPr>
        </p:pic>
      </p:grpSp>
      <p:pic>
        <p:nvPicPr>
          <p:cNvPr id="10" name="Imagen 9">
            <a:extLst>
              <a:ext uri="{FF2B5EF4-FFF2-40B4-BE49-F238E27FC236}">
                <a16:creationId xmlns:a16="http://schemas.microsoft.com/office/drawing/2014/main" id="{0D481D14-75FA-A54C-A9B5-3CBFA9C7FF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69570" y="1242655"/>
            <a:ext cx="10722429" cy="5067174"/>
          </a:xfrm>
          <a:prstGeom prst="rect">
            <a:avLst/>
          </a:prstGeom>
        </p:spPr>
      </p:pic>
    </p:spTree>
    <p:extLst>
      <p:ext uri="{BB962C8B-B14F-4D97-AF65-F5344CB8AC3E}">
        <p14:creationId xmlns:p14="http://schemas.microsoft.com/office/powerpoint/2010/main" val="2432784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D8C7B66D-8C78-480F-A98B-3F195E65A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415"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8" name="CuadroTexto 17">
            <a:extLst>
              <a:ext uri="{FF2B5EF4-FFF2-40B4-BE49-F238E27FC236}">
                <a16:creationId xmlns:a16="http://schemas.microsoft.com/office/drawing/2014/main" id="{0B1BDB20-3CE3-4C4D-A127-80583B05A80A}"/>
              </a:ext>
            </a:extLst>
          </p:cNvPr>
          <p:cNvSpPr txBox="1"/>
          <p:nvPr/>
        </p:nvSpPr>
        <p:spPr>
          <a:xfrm>
            <a:off x="6217940" y="547815"/>
            <a:ext cx="5991227" cy="168301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dirty="0">
                <a:latin typeface="Arial" panose="020B0604020202020204" pitchFamily="34" charset="0"/>
                <a:ea typeface="+mj-ea"/>
                <a:cs typeface="Arial" panose="020B0604020202020204" pitchFamily="34" charset="0"/>
              </a:rPr>
              <a:t>Sistemas de Fiscalización</a:t>
            </a:r>
          </a:p>
        </p:txBody>
      </p:sp>
      <p:pic>
        <p:nvPicPr>
          <p:cNvPr id="5" name="Imagen 4" descr="Imagen que contiene Logotipo&#10;&#10;Descripción generada automáticamente">
            <a:extLst>
              <a:ext uri="{FF2B5EF4-FFF2-40B4-BE49-F238E27FC236}">
                <a16:creationId xmlns:a16="http://schemas.microsoft.com/office/drawing/2014/main" id="{779F80C7-AE14-433A-B3DC-D090DA7D40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415" y="0"/>
            <a:ext cx="4810874" cy="740134"/>
          </a:xfrm>
          <a:prstGeom prst="rect">
            <a:avLst/>
          </a:prstGeom>
        </p:spPr>
      </p:pic>
      <p:pic>
        <p:nvPicPr>
          <p:cNvPr id="19" name="Imagen 18">
            <a:hlinkClick r:id="rId3"/>
            <a:extLst>
              <a:ext uri="{FF2B5EF4-FFF2-40B4-BE49-F238E27FC236}">
                <a16:creationId xmlns:a16="http://schemas.microsoft.com/office/drawing/2014/main" id="{09001B2C-AB9D-49CA-A220-4D0CA5027F3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34982" y="2973860"/>
            <a:ext cx="3628455" cy="3138616"/>
          </a:xfrm>
          <a:prstGeom prst="rect">
            <a:avLst/>
          </a:prstGeom>
        </p:spPr>
      </p:pic>
      <p:sp>
        <p:nvSpPr>
          <p:cNvPr id="20" name="CuadroTexto 19">
            <a:extLst>
              <a:ext uri="{FF2B5EF4-FFF2-40B4-BE49-F238E27FC236}">
                <a16:creationId xmlns:a16="http://schemas.microsoft.com/office/drawing/2014/main" id="{115AB3EE-2562-4340-8012-0123B65AF688}"/>
              </a:ext>
            </a:extLst>
          </p:cNvPr>
          <p:cNvSpPr txBox="1"/>
          <p:nvPr/>
        </p:nvSpPr>
        <p:spPr>
          <a:xfrm>
            <a:off x="6217940" y="2409568"/>
            <a:ext cx="5991227" cy="3690551"/>
          </a:xfrm>
          <a:prstGeom prst="rect">
            <a:avLst/>
          </a:prstGeom>
        </p:spPr>
        <p:txBody>
          <a:bodyPr vert="horz" lIns="91440" tIns="45720" rIns="91440" bIns="45720" rtlCol="0">
            <a:normAutofit/>
          </a:bodyPr>
          <a:lstStyle/>
          <a:p>
            <a:pPr algn="just">
              <a:lnSpc>
                <a:spcPct val="90000"/>
              </a:lnSpc>
              <a:spcAft>
                <a:spcPts val="600"/>
              </a:spcAft>
            </a:pPr>
            <a:r>
              <a:rPr lang="en-US" sz="1700" dirty="0">
                <a:latin typeface="Arial" panose="020B0604020202020204" pitchFamily="34" charset="0"/>
                <a:cs typeface="Arial" panose="020B0604020202020204" pitchFamily="34" charset="0"/>
              </a:rPr>
              <a:t>Los sistemas que contribuyen a las actividades de fiscalización se describen a continuación: </a:t>
            </a:r>
          </a:p>
          <a:p>
            <a:pPr algn="just">
              <a:lnSpc>
                <a:spcPct val="90000"/>
              </a:lnSpc>
              <a:spcAft>
                <a:spcPts val="600"/>
              </a:spcAft>
            </a:pPr>
            <a:endParaRPr lang="en-US" sz="1700" dirty="0">
              <a:latin typeface="Arial" panose="020B0604020202020204" pitchFamily="34" charset="0"/>
              <a:cs typeface="Arial" panose="020B0604020202020204" pitchFamily="34" charset="0"/>
            </a:endParaRPr>
          </a:p>
          <a:p>
            <a:pPr algn="just">
              <a:lnSpc>
                <a:spcPct val="90000"/>
              </a:lnSpc>
              <a:spcAft>
                <a:spcPts val="600"/>
              </a:spcAft>
            </a:pPr>
            <a:r>
              <a:rPr lang="en-US" sz="2000" b="1" dirty="0">
                <a:latin typeface="Arial" panose="020B0604020202020204" pitchFamily="34" charset="0"/>
                <a:cs typeface="Arial" panose="020B0604020202020204" pitchFamily="34" charset="0"/>
              </a:rPr>
              <a:t>Sistema Integral de Fiscalización </a:t>
            </a:r>
            <a:r>
              <a:rPr lang="en-US" sz="2000" dirty="0">
                <a:latin typeface="Arial" panose="020B0604020202020204" pitchFamily="34" charset="0"/>
                <a:cs typeface="Arial" panose="020B0604020202020204" pitchFamily="34" charset="0"/>
              </a:rPr>
              <a:t>(SIF)</a:t>
            </a:r>
          </a:p>
          <a:p>
            <a:pPr algn="just">
              <a:lnSpc>
                <a:spcPct val="90000"/>
              </a:lnSpc>
              <a:spcAft>
                <a:spcPts val="600"/>
              </a:spcAft>
            </a:pPr>
            <a:endParaRPr lang="en-US" sz="1700" dirty="0">
              <a:latin typeface="Arial" panose="020B0604020202020204" pitchFamily="34" charset="0"/>
              <a:cs typeface="Arial" panose="020B0604020202020204" pitchFamily="34" charset="0"/>
            </a:endParaRPr>
          </a:p>
          <a:p>
            <a:pPr algn="just">
              <a:lnSpc>
                <a:spcPct val="90000"/>
              </a:lnSpc>
              <a:spcAft>
                <a:spcPts val="600"/>
              </a:spcAft>
            </a:pPr>
            <a:r>
              <a:rPr lang="en-US" dirty="0">
                <a:latin typeface="Arial" panose="020B0604020202020204" pitchFamily="34" charset="0"/>
                <a:cs typeface="Arial" panose="020B0604020202020204" pitchFamily="34" charset="0"/>
              </a:rPr>
              <a:t>Sistema en línea que permite que los sujetos obligados realicen el registro de sus operaciones de ingresos y gastos, adjuntando la documentación soporte de cada operación, en el que se generan reportes contables,  se realiza la distribución de gastos y se genera de forma automática los informes de apoyo ciudadano, precampaña y campaña, así como los informes </a:t>
            </a:r>
            <a:r>
              <a:rPr lang="es-MX" dirty="0">
                <a:latin typeface="Arial" panose="020B0604020202020204" pitchFamily="34" charset="0"/>
                <a:cs typeface="Arial" panose="020B0604020202020204" pitchFamily="34" charset="0"/>
              </a:rPr>
              <a:t>trimestrales</a:t>
            </a:r>
            <a:r>
              <a:rPr lang="en-US" dirty="0">
                <a:latin typeface="Arial" panose="020B0604020202020204" pitchFamily="34" charset="0"/>
                <a:cs typeface="Arial" panose="020B0604020202020204" pitchFamily="34" charset="0"/>
              </a:rPr>
              <a:t> y </a:t>
            </a:r>
            <a:r>
              <a:rPr lang="es-MX" dirty="0">
                <a:latin typeface="Arial" panose="020B0604020202020204" pitchFamily="34" charset="0"/>
                <a:cs typeface="Arial" panose="020B0604020202020204" pitchFamily="34" charset="0"/>
              </a:rPr>
              <a:t>anuales</a:t>
            </a:r>
            <a:r>
              <a:rPr lang="en-US" dirty="0">
                <a:latin typeface="Arial" panose="020B0604020202020204" pitchFamily="34" charset="0"/>
                <a:cs typeface="Arial" panose="020B0604020202020204" pitchFamily="34" charset="0"/>
              </a:rPr>
              <a:t> de la operación </a:t>
            </a:r>
            <a:r>
              <a:rPr lang="es-MX" dirty="0">
                <a:latin typeface="Arial" panose="020B0604020202020204" pitchFamily="34" charset="0"/>
                <a:cs typeface="Arial" panose="020B0604020202020204" pitchFamily="34" charset="0"/>
              </a:rPr>
              <a:t>ordinaria</a:t>
            </a:r>
            <a:r>
              <a:rPr lang="en-US" dirty="0">
                <a:latin typeface="Arial" panose="020B0604020202020204" pitchFamily="34" charset="0"/>
                <a:cs typeface="Arial" panose="020B0604020202020204" pitchFamily="34" charset="0"/>
              </a:rPr>
              <a:t>.</a:t>
            </a:r>
          </a:p>
          <a:p>
            <a:pPr indent="-228600">
              <a:lnSpc>
                <a:spcPct val="90000"/>
              </a:lnSpc>
              <a:spcAft>
                <a:spcPts val="600"/>
              </a:spcAft>
              <a:buFont typeface="Arial" panose="020B0604020202020204" pitchFamily="34" charset="0"/>
              <a:buChar char="•"/>
            </a:pPr>
            <a:endParaRPr lang="en-US" sz="17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1700" dirty="0">
              <a:latin typeface="Arial" panose="020B0604020202020204" pitchFamily="34" charset="0"/>
              <a:cs typeface="Arial" panose="020B0604020202020204" pitchFamily="34" charset="0"/>
            </a:endParaRPr>
          </a:p>
        </p:txBody>
      </p:sp>
      <p:pic>
        <p:nvPicPr>
          <p:cNvPr id="14" name="Imagen 13" descr="Patrón de fondo&#10;&#10;Descripción generada automáticamente">
            <a:extLst>
              <a:ext uri="{FF2B5EF4-FFF2-40B4-BE49-F238E27FC236}">
                <a16:creationId xmlns:a16="http://schemas.microsoft.com/office/drawing/2014/main" id="{E21E1493-D602-4B14-A4EF-EC45DDE8BB57}"/>
              </a:ext>
            </a:extLst>
          </p:cNvPr>
          <p:cNvPicPr>
            <a:picLocks noChangeAspect="1"/>
          </p:cNvPicPr>
          <p:nvPr/>
        </p:nvPicPr>
        <p:blipFill rotWithShape="1">
          <a:blip r:embed="rId5">
            <a:alphaModFix amt="70000"/>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r="91238"/>
          <a:stretch/>
        </p:blipFill>
        <p:spPr>
          <a:xfrm>
            <a:off x="1" y="0"/>
            <a:ext cx="858416" cy="6858000"/>
          </a:xfrm>
          <a:prstGeom prst="rect">
            <a:avLst/>
          </a:prstGeom>
        </p:spPr>
      </p:pic>
      <p:grpSp>
        <p:nvGrpSpPr>
          <p:cNvPr id="2" name="Grupo 1">
            <a:extLst>
              <a:ext uri="{FF2B5EF4-FFF2-40B4-BE49-F238E27FC236}">
                <a16:creationId xmlns:a16="http://schemas.microsoft.com/office/drawing/2014/main" id="{D5B7BD77-6DF6-4A9F-B06B-D60014185F77}"/>
              </a:ext>
            </a:extLst>
          </p:cNvPr>
          <p:cNvGrpSpPr/>
          <p:nvPr/>
        </p:nvGrpSpPr>
        <p:grpSpPr>
          <a:xfrm>
            <a:off x="10940327" y="147387"/>
            <a:ext cx="951544" cy="505087"/>
            <a:chOff x="10940327" y="147387"/>
            <a:chExt cx="951544" cy="505087"/>
          </a:xfrm>
        </p:grpSpPr>
        <p:pic>
          <p:nvPicPr>
            <p:cNvPr id="7" name="Imagen 6" descr="Imagen que contiene Calendario&#10;&#10;Descripción generada automáticamente">
              <a:extLst>
                <a:ext uri="{FF2B5EF4-FFF2-40B4-BE49-F238E27FC236}">
                  <a16:creationId xmlns:a16="http://schemas.microsoft.com/office/drawing/2014/main" id="{BB396ED0-1271-43F8-88E8-5DA6523FF9A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940327" y="172510"/>
              <a:ext cx="502018" cy="479964"/>
            </a:xfrm>
            <a:prstGeom prst="rect">
              <a:avLst/>
            </a:prstGeom>
          </p:spPr>
        </p:pic>
        <p:pic>
          <p:nvPicPr>
            <p:cNvPr id="9" name="Imagen 8" descr="Icono&#10;&#10;Descripción generada automáticamente">
              <a:extLst>
                <a:ext uri="{FF2B5EF4-FFF2-40B4-BE49-F238E27FC236}">
                  <a16:creationId xmlns:a16="http://schemas.microsoft.com/office/drawing/2014/main" id="{108F73BA-D2F3-44A3-A471-3792E95500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17032" y="147387"/>
              <a:ext cx="374839" cy="479964"/>
            </a:xfrm>
            <a:prstGeom prst="rect">
              <a:avLst/>
            </a:prstGeom>
          </p:spPr>
        </p:pic>
      </p:grpSp>
    </p:spTree>
    <p:extLst>
      <p:ext uri="{BB962C8B-B14F-4D97-AF65-F5344CB8AC3E}">
        <p14:creationId xmlns:p14="http://schemas.microsoft.com/office/powerpoint/2010/main" val="2763278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descr="Patrón de fondo&#10;&#10;Descripción generada automáticamente">
            <a:extLst>
              <a:ext uri="{FF2B5EF4-FFF2-40B4-BE49-F238E27FC236}">
                <a16:creationId xmlns:a16="http://schemas.microsoft.com/office/drawing/2014/main" id="{E21E1493-D602-4B14-A4EF-EC45DDE8BB57}"/>
              </a:ext>
            </a:extLst>
          </p:cNvPr>
          <p:cNvPicPr>
            <a:picLocks noChangeAspect="1"/>
          </p:cNvPicPr>
          <p:nvPr/>
        </p:nvPicPr>
        <p:blipFill rotWithShape="1">
          <a:blip r:embed="rId2">
            <a:alphaModFix amt="7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r="91238"/>
          <a:stretch/>
        </p:blipFill>
        <p:spPr>
          <a:xfrm>
            <a:off x="1" y="0"/>
            <a:ext cx="858416" cy="6858000"/>
          </a:xfrm>
          <a:prstGeom prst="rect">
            <a:avLst/>
          </a:prstGeom>
        </p:spPr>
      </p:pic>
      <p:pic>
        <p:nvPicPr>
          <p:cNvPr id="5" name="Imagen 4" descr="Imagen que contiene Logotipo&#10;&#10;Descripción generada automáticamente">
            <a:extLst>
              <a:ext uri="{FF2B5EF4-FFF2-40B4-BE49-F238E27FC236}">
                <a16:creationId xmlns:a16="http://schemas.microsoft.com/office/drawing/2014/main" id="{779F80C7-AE14-433A-B3DC-D090DA7D40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770" y="173941"/>
            <a:ext cx="3283068" cy="505087"/>
          </a:xfrm>
          <a:prstGeom prst="rect">
            <a:avLst/>
          </a:prstGeom>
        </p:spPr>
      </p:pic>
      <p:grpSp>
        <p:nvGrpSpPr>
          <p:cNvPr id="2" name="Grupo 1">
            <a:extLst>
              <a:ext uri="{FF2B5EF4-FFF2-40B4-BE49-F238E27FC236}">
                <a16:creationId xmlns:a16="http://schemas.microsoft.com/office/drawing/2014/main" id="{D5B7BD77-6DF6-4A9F-B06B-D60014185F77}"/>
              </a:ext>
            </a:extLst>
          </p:cNvPr>
          <p:cNvGrpSpPr/>
          <p:nvPr/>
        </p:nvGrpSpPr>
        <p:grpSpPr>
          <a:xfrm>
            <a:off x="10940327" y="147387"/>
            <a:ext cx="951544" cy="505087"/>
            <a:chOff x="10940327" y="147387"/>
            <a:chExt cx="951544" cy="505087"/>
          </a:xfrm>
        </p:grpSpPr>
        <p:pic>
          <p:nvPicPr>
            <p:cNvPr id="7" name="Imagen 6" descr="Imagen que contiene Calendario&#10;&#10;Descripción generada automáticamente">
              <a:extLst>
                <a:ext uri="{FF2B5EF4-FFF2-40B4-BE49-F238E27FC236}">
                  <a16:creationId xmlns:a16="http://schemas.microsoft.com/office/drawing/2014/main" id="{BB396ED0-1271-43F8-88E8-5DA6523FF9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0327" y="172510"/>
              <a:ext cx="502018" cy="479964"/>
            </a:xfrm>
            <a:prstGeom prst="rect">
              <a:avLst/>
            </a:prstGeom>
          </p:spPr>
        </p:pic>
        <p:pic>
          <p:nvPicPr>
            <p:cNvPr id="9" name="Imagen 8" descr="Icono&#10;&#10;Descripción generada automáticamente">
              <a:extLst>
                <a:ext uri="{FF2B5EF4-FFF2-40B4-BE49-F238E27FC236}">
                  <a16:creationId xmlns:a16="http://schemas.microsoft.com/office/drawing/2014/main" id="{108F73BA-D2F3-44A3-A471-3792E95500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17032" y="147387"/>
              <a:ext cx="374839" cy="479964"/>
            </a:xfrm>
            <a:prstGeom prst="rect">
              <a:avLst/>
            </a:prstGeom>
          </p:spPr>
        </p:pic>
      </p:grpSp>
      <p:sp>
        <p:nvSpPr>
          <p:cNvPr id="11" name="CuadroTexto 10">
            <a:extLst>
              <a:ext uri="{FF2B5EF4-FFF2-40B4-BE49-F238E27FC236}">
                <a16:creationId xmlns:a16="http://schemas.microsoft.com/office/drawing/2014/main" id="{4B8D9DA1-8E08-4014-A695-9F600F29CBF8}"/>
              </a:ext>
            </a:extLst>
          </p:cNvPr>
          <p:cNvSpPr txBox="1"/>
          <p:nvPr/>
        </p:nvSpPr>
        <p:spPr>
          <a:xfrm>
            <a:off x="2901269" y="762073"/>
            <a:ext cx="6753138" cy="553998"/>
          </a:xfrm>
          <a:prstGeom prst="rect">
            <a:avLst/>
          </a:prstGeom>
          <a:noFill/>
        </p:spPr>
        <p:txBody>
          <a:bodyPr wrap="square" rtlCol="0">
            <a:spAutoFit/>
          </a:bodyPr>
          <a:lstStyle/>
          <a:p>
            <a:pPr algn="ctr"/>
            <a:r>
              <a:rPr lang="es-MX" b="1" dirty="0"/>
              <a:t>Portal de rendición de cuentas y resultados de fiscalización</a:t>
            </a:r>
          </a:p>
          <a:p>
            <a:pPr algn="ctr"/>
            <a:r>
              <a:rPr lang="es-MX" sz="1200" b="1" dirty="0"/>
              <a:t>https://fiscalizacion.ine.mx/web/portalsif/inicio</a:t>
            </a:r>
          </a:p>
        </p:txBody>
      </p:sp>
      <p:sp>
        <p:nvSpPr>
          <p:cNvPr id="12" name="CuadroTexto 11">
            <a:extLst>
              <a:ext uri="{FF2B5EF4-FFF2-40B4-BE49-F238E27FC236}">
                <a16:creationId xmlns:a16="http://schemas.microsoft.com/office/drawing/2014/main" id="{2E31B340-2336-472C-83A6-900E01044775}"/>
              </a:ext>
            </a:extLst>
          </p:cNvPr>
          <p:cNvSpPr txBox="1"/>
          <p:nvPr/>
        </p:nvSpPr>
        <p:spPr>
          <a:xfrm>
            <a:off x="1055691" y="1367270"/>
            <a:ext cx="10688896" cy="3046988"/>
          </a:xfrm>
          <a:prstGeom prst="rect">
            <a:avLst/>
          </a:prstGeom>
          <a:noFill/>
        </p:spPr>
        <p:txBody>
          <a:bodyPr wrap="square" rtlCol="0">
            <a:spAutoFit/>
          </a:bodyPr>
          <a:lstStyle/>
          <a:p>
            <a:pPr lvl="0" algn="just"/>
            <a:r>
              <a:rPr lang="es-MX" sz="1200" b="1" dirty="0"/>
              <a:t>¿Qué es el Portal de rendición de cuentas?</a:t>
            </a:r>
            <a:r>
              <a:rPr lang="es-MX" sz="1200" dirty="0"/>
              <a:t> El Portal de rendición de cuentas es una herramienta informática de fácil acceso, amigable e intuitiva que permite a la ciudadanía conocer la información en datos abiertos y en su caso en versión pública el origen (ingresos) y destino (gastos) de los recursos públicos y privados que reciben y utilizan los sujetos obligados, durante los procesos electorales y ejercicios ordinarios, con la finalidad de generar en los ciudadanos mayor confianza respecto de la fiscalización realizada por el Instituto Nacional Electoral y el uso de los recursos de los actores políticos, mediante formas tecnológicas modernas y de comunicación gubernamental. Lo anterior,  en cumplimiento con el derecho al acceso a la información y al principio de máxima publicidad de la información contemplados en el artículo 6º Constitucional, y los artículos 402, 403, 404 y 404 del Reglamento de Fiscalización.</a:t>
            </a:r>
          </a:p>
          <a:p>
            <a:pPr lvl="0" algn="just"/>
            <a:endParaRPr lang="es-MX" sz="1200" dirty="0"/>
          </a:p>
          <a:p>
            <a:pPr lvl="0" algn="just"/>
            <a:r>
              <a:rPr lang="es-MX" sz="1200" b="1" dirty="0"/>
              <a:t>Premio Nacional de Innovación en transparencia 2018.</a:t>
            </a:r>
            <a:r>
              <a:rPr lang="es-MX" sz="1200" dirty="0"/>
              <a:t> Derivado de los desarrollos efectuados para la integración y visualización de la información referente a los Procesos Electorales y Ejercicios Ordinarios, aunado a la promoción y difusión llevada a cabo por el Instituto Nacional Electoral y la Unidad Técnica de Fiscalización, el Portal de rendición de cuentas fue galardonado con el primer lugar del Premio Nacional de Innovación en Transparencia del 2018, dicho premio tiene como objetivo incentivar, identificar y difundir las prácticas que fortalezcan el acceso a la información pública, la transparencia y la rendición de cuentas en México, y que constituyan mejoras sustantivas de las instituciones del Estado mexicano para beneficio de la población. Las instituciones que convocan al premio son la Auditoría Superior de la Federación (ASF), el Instituto Nacional de Transparencia, Acceso a la Información y Protección de Datos Personales (INAI), el Instituto Nacional de Administración Pública (INAP), la Organización para la Cooperación y el Desarrollo Económicos (OCDE), el Programa de las Naciones Unidas para el Desarrollo (PNUD) y la Secretaría de la Función Pública (SFP).</a:t>
            </a:r>
          </a:p>
          <a:p>
            <a:endParaRPr lang="es-MX" sz="1200" dirty="0"/>
          </a:p>
        </p:txBody>
      </p:sp>
      <p:pic>
        <p:nvPicPr>
          <p:cNvPr id="13" name="Imagen 12" descr="Icono&#10;&#10;Descripción generada automáticamente">
            <a:hlinkClick r:id="rId7"/>
            <a:extLst>
              <a:ext uri="{FF2B5EF4-FFF2-40B4-BE49-F238E27FC236}">
                <a16:creationId xmlns:a16="http://schemas.microsoft.com/office/drawing/2014/main" id="{52389822-DA9E-426A-A322-6B1A91C4B8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10376" y="4733328"/>
            <a:ext cx="513524" cy="657544"/>
          </a:xfrm>
          <a:prstGeom prst="rect">
            <a:avLst/>
          </a:prstGeom>
        </p:spPr>
      </p:pic>
      <p:pic>
        <p:nvPicPr>
          <p:cNvPr id="16" name="Imagen 15">
            <a:hlinkClick r:id="rId8" action="ppaction://hlinksldjump"/>
            <a:extLst>
              <a:ext uri="{FF2B5EF4-FFF2-40B4-BE49-F238E27FC236}">
                <a16:creationId xmlns:a16="http://schemas.microsoft.com/office/drawing/2014/main" id="{9E097A2F-D2AF-4C1E-A185-CB542A612B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88962" y="4617962"/>
            <a:ext cx="572521" cy="888275"/>
          </a:xfrm>
          <a:prstGeom prst="rect">
            <a:avLst/>
          </a:prstGeom>
        </p:spPr>
      </p:pic>
      <p:pic>
        <p:nvPicPr>
          <p:cNvPr id="18" name="Imagen 17" descr="Imagen que contiene Forma&#10;&#10;Descripción generada automáticamente">
            <a:hlinkClick r:id="rId10" action="ppaction://hlinksldjump"/>
            <a:extLst>
              <a:ext uri="{FF2B5EF4-FFF2-40B4-BE49-F238E27FC236}">
                <a16:creationId xmlns:a16="http://schemas.microsoft.com/office/drawing/2014/main" id="{9D3A315B-2F9D-40E5-AD01-2A110A679D73}"/>
              </a:ext>
            </a:extLst>
          </p:cNvPr>
          <p:cNvPicPr>
            <a:picLocks noChangeAspect="1"/>
          </p:cNvPicPr>
          <p:nvPr/>
        </p:nvPicPr>
        <p:blipFill>
          <a:blip r:embed="rId11">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780241" y="4452864"/>
            <a:ext cx="1352380" cy="1352380"/>
          </a:xfrm>
          <a:prstGeom prst="rect">
            <a:avLst/>
          </a:prstGeom>
        </p:spPr>
      </p:pic>
      <p:sp>
        <p:nvSpPr>
          <p:cNvPr id="19" name="CuadroTexto 18">
            <a:extLst>
              <a:ext uri="{FF2B5EF4-FFF2-40B4-BE49-F238E27FC236}">
                <a16:creationId xmlns:a16="http://schemas.microsoft.com/office/drawing/2014/main" id="{21FE33D2-6E1F-4D41-BD49-034340341A62}"/>
              </a:ext>
            </a:extLst>
          </p:cNvPr>
          <p:cNvSpPr txBox="1"/>
          <p:nvPr/>
        </p:nvSpPr>
        <p:spPr>
          <a:xfrm>
            <a:off x="3364411" y="5788528"/>
            <a:ext cx="858416" cy="307777"/>
          </a:xfrm>
          <a:prstGeom prst="rect">
            <a:avLst/>
          </a:prstGeom>
          <a:noFill/>
        </p:spPr>
        <p:txBody>
          <a:bodyPr wrap="square" rtlCol="0">
            <a:spAutoFit/>
          </a:bodyPr>
          <a:lstStyle/>
          <a:p>
            <a:pPr algn="ctr"/>
            <a:r>
              <a:rPr lang="es-MX" sz="1400" b="1" dirty="0"/>
              <a:t>Página</a:t>
            </a:r>
          </a:p>
        </p:txBody>
      </p:sp>
      <p:sp>
        <p:nvSpPr>
          <p:cNvPr id="20" name="CuadroTexto 19">
            <a:extLst>
              <a:ext uri="{FF2B5EF4-FFF2-40B4-BE49-F238E27FC236}">
                <a16:creationId xmlns:a16="http://schemas.microsoft.com/office/drawing/2014/main" id="{477EC8FB-1213-4914-903C-70363E6DFE80}"/>
              </a:ext>
            </a:extLst>
          </p:cNvPr>
          <p:cNvSpPr txBox="1"/>
          <p:nvPr/>
        </p:nvSpPr>
        <p:spPr>
          <a:xfrm>
            <a:off x="5740033" y="5772761"/>
            <a:ext cx="1432795" cy="523220"/>
          </a:xfrm>
          <a:prstGeom prst="rect">
            <a:avLst/>
          </a:prstGeom>
          <a:noFill/>
        </p:spPr>
        <p:txBody>
          <a:bodyPr wrap="square" rtlCol="0">
            <a:spAutoFit/>
          </a:bodyPr>
          <a:lstStyle/>
          <a:p>
            <a:pPr algn="ctr"/>
            <a:r>
              <a:rPr lang="es-MX" sz="1400" b="1" dirty="0"/>
              <a:t>Video de navegación</a:t>
            </a:r>
          </a:p>
        </p:txBody>
      </p:sp>
      <p:sp>
        <p:nvSpPr>
          <p:cNvPr id="21" name="CuadroTexto 20">
            <a:extLst>
              <a:ext uri="{FF2B5EF4-FFF2-40B4-BE49-F238E27FC236}">
                <a16:creationId xmlns:a16="http://schemas.microsoft.com/office/drawing/2014/main" id="{4F169EBA-BE81-44C5-A1EB-1319FD64E2D0}"/>
              </a:ext>
            </a:extLst>
          </p:cNvPr>
          <p:cNvSpPr txBox="1"/>
          <p:nvPr/>
        </p:nvSpPr>
        <p:spPr>
          <a:xfrm>
            <a:off x="8358824" y="5805244"/>
            <a:ext cx="1432795" cy="307777"/>
          </a:xfrm>
          <a:prstGeom prst="rect">
            <a:avLst/>
          </a:prstGeom>
          <a:noFill/>
        </p:spPr>
        <p:txBody>
          <a:bodyPr wrap="square" rtlCol="0">
            <a:spAutoFit/>
          </a:bodyPr>
          <a:lstStyle/>
          <a:p>
            <a:pPr algn="ctr"/>
            <a:r>
              <a:rPr lang="es-MX" sz="1400" b="1" dirty="0"/>
              <a:t>Premio</a:t>
            </a:r>
          </a:p>
        </p:txBody>
      </p:sp>
    </p:spTree>
    <p:extLst>
      <p:ext uri="{BB962C8B-B14F-4D97-AF65-F5344CB8AC3E}">
        <p14:creationId xmlns:p14="http://schemas.microsoft.com/office/powerpoint/2010/main" val="4198434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Imagen 13" descr="Patrón de fondo&#10;&#10;Descripción generada automáticamente">
            <a:extLst>
              <a:ext uri="{FF2B5EF4-FFF2-40B4-BE49-F238E27FC236}">
                <a16:creationId xmlns:a16="http://schemas.microsoft.com/office/drawing/2014/main" id="{E21E1493-D602-4B14-A4EF-EC45DDE8BB57}"/>
              </a:ext>
            </a:extLst>
          </p:cNvPr>
          <p:cNvPicPr>
            <a:picLocks noChangeAspect="1"/>
          </p:cNvPicPr>
          <p:nvPr/>
        </p:nvPicPr>
        <p:blipFill rotWithShape="1">
          <a:blip r:embed="rId4">
            <a:alphaModFix amt="7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r="91238"/>
          <a:stretch/>
        </p:blipFill>
        <p:spPr>
          <a:xfrm>
            <a:off x="1" y="0"/>
            <a:ext cx="858416" cy="6858000"/>
          </a:xfrm>
          <a:prstGeom prst="rect">
            <a:avLst/>
          </a:prstGeom>
        </p:spPr>
      </p:pic>
      <p:pic>
        <p:nvPicPr>
          <p:cNvPr id="5" name="Imagen 4" descr="Imagen que contiene Logotipo&#10;&#10;Descripción generada automáticamente">
            <a:extLst>
              <a:ext uri="{FF2B5EF4-FFF2-40B4-BE49-F238E27FC236}">
                <a16:creationId xmlns:a16="http://schemas.microsoft.com/office/drawing/2014/main" id="{779F80C7-AE14-433A-B3DC-D090DA7D40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770" y="173941"/>
            <a:ext cx="3283068" cy="505087"/>
          </a:xfrm>
          <a:prstGeom prst="rect">
            <a:avLst/>
          </a:prstGeom>
        </p:spPr>
      </p:pic>
      <p:grpSp>
        <p:nvGrpSpPr>
          <p:cNvPr id="2" name="Grupo 1">
            <a:extLst>
              <a:ext uri="{FF2B5EF4-FFF2-40B4-BE49-F238E27FC236}">
                <a16:creationId xmlns:a16="http://schemas.microsoft.com/office/drawing/2014/main" id="{D5B7BD77-6DF6-4A9F-B06B-D60014185F77}"/>
              </a:ext>
            </a:extLst>
          </p:cNvPr>
          <p:cNvGrpSpPr/>
          <p:nvPr/>
        </p:nvGrpSpPr>
        <p:grpSpPr>
          <a:xfrm>
            <a:off x="10940327" y="147387"/>
            <a:ext cx="951544" cy="505087"/>
            <a:chOff x="10940327" y="147387"/>
            <a:chExt cx="951544" cy="505087"/>
          </a:xfrm>
        </p:grpSpPr>
        <p:pic>
          <p:nvPicPr>
            <p:cNvPr id="7" name="Imagen 6" descr="Imagen que contiene Calendario&#10;&#10;Descripción generada automáticamente">
              <a:extLst>
                <a:ext uri="{FF2B5EF4-FFF2-40B4-BE49-F238E27FC236}">
                  <a16:creationId xmlns:a16="http://schemas.microsoft.com/office/drawing/2014/main" id="{BB396ED0-1271-43F8-88E8-5DA6523FF9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40327" y="172510"/>
              <a:ext cx="502018" cy="479964"/>
            </a:xfrm>
            <a:prstGeom prst="rect">
              <a:avLst/>
            </a:prstGeom>
          </p:spPr>
        </p:pic>
        <p:pic>
          <p:nvPicPr>
            <p:cNvPr id="9" name="Imagen 8" descr="Icono&#10;&#10;Descripción generada automáticamente">
              <a:extLst>
                <a:ext uri="{FF2B5EF4-FFF2-40B4-BE49-F238E27FC236}">
                  <a16:creationId xmlns:a16="http://schemas.microsoft.com/office/drawing/2014/main" id="{108F73BA-D2F3-44A3-A471-3792E95500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17032" y="147387"/>
              <a:ext cx="374839" cy="479964"/>
            </a:xfrm>
            <a:prstGeom prst="rect">
              <a:avLst/>
            </a:prstGeom>
          </p:spPr>
        </p:pic>
      </p:grpSp>
      <p:pic>
        <p:nvPicPr>
          <p:cNvPr id="15" name="Gráfico 14" descr="Flecha horizontal con giro de 180 grados">
            <a:hlinkClick r:id="rId9" action="ppaction://hlinksldjump"/>
            <a:extLst>
              <a:ext uri="{FF2B5EF4-FFF2-40B4-BE49-F238E27FC236}">
                <a16:creationId xmlns:a16="http://schemas.microsoft.com/office/drawing/2014/main" id="{40EA286C-AE0B-4BDF-8602-1CC85C7924A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064253" y="6012216"/>
            <a:ext cx="709340" cy="709340"/>
          </a:xfrm>
          <a:prstGeom prst="rect">
            <a:avLst/>
          </a:prstGeom>
        </p:spPr>
      </p:pic>
      <p:pic>
        <p:nvPicPr>
          <p:cNvPr id="3" name="PRCyRF - 20201118">
            <a:hlinkClick r:id="" action="ppaction://media"/>
            <a:extLst>
              <a:ext uri="{FF2B5EF4-FFF2-40B4-BE49-F238E27FC236}">
                <a16:creationId xmlns:a16="http://schemas.microsoft.com/office/drawing/2014/main" id="{F24BE072-8B37-411E-9023-5AE9A7500F6C}"/>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092531" y="772975"/>
            <a:ext cx="10652783" cy="4916446"/>
          </a:xfrm>
          <a:prstGeom prst="rect">
            <a:avLst/>
          </a:prstGeom>
        </p:spPr>
      </p:pic>
    </p:spTree>
    <p:extLst>
      <p:ext uri="{BB962C8B-B14F-4D97-AF65-F5344CB8AC3E}">
        <p14:creationId xmlns:p14="http://schemas.microsoft.com/office/powerpoint/2010/main" val="418564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Imagen 13" descr="Patrón de fondo&#10;&#10;Descripción generada automáticamente">
            <a:extLst>
              <a:ext uri="{FF2B5EF4-FFF2-40B4-BE49-F238E27FC236}">
                <a16:creationId xmlns:a16="http://schemas.microsoft.com/office/drawing/2014/main" id="{E21E1493-D602-4B14-A4EF-EC45DDE8BB57}"/>
              </a:ext>
            </a:extLst>
          </p:cNvPr>
          <p:cNvPicPr>
            <a:picLocks noChangeAspect="1"/>
          </p:cNvPicPr>
          <p:nvPr/>
        </p:nvPicPr>
        <p:blipFill rotWithShape="1">
          <a:blip r:embed="rId2">
            <a:alphaModFix amt="7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r="91238"/>
          <a:stretch/>
        </p:blipFill>
        <p:spPr>
          <a:xfrm>
            <a:off x="1" y="0"/>
            <a:ext cx="858416" cy="6858000"/>
          </a:xfrm>
          <a:prstGeom prst="rect">
            <a:avLst/>
          </a:prstGeom>
        </p:spPr>
      </p:pic>
      <p:pic>
        <p:nvPicPr>
          <p:cNvPr id="5" name="Imagen 4" descr="Imagen que contiene Logotipo&#10;&#10;Descripción generada automáticamente">
            <a:extLst>
              <a:ext uri="{FF2B5EF4-FFF2-40B4-BE49-F238E27FC236}">
                <a16:creationId xmlns:a16="http://schemas.microsoft.com/office/drawing/2014/main" id="{779F80C7-AE14-433A-B3DC-D090DA7D40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770" y="173941"/>
            <a:ext cx="3283068" cy="505087"/>
          </a:xfrm>
          <a:prstGeom prst="rect">
            <a:avLst/>
          </a:prstGeom>
        </p:spPr>
      </p:pic>
      <p:grpSp>
        <p:nvGrpSpPr>
          <p:cNvPr id="2" name="Grupo 1">
            <a:extLst>
              <a:ext uri="{FF2B5EF4-FFF2-40B4-BE49-F238E27FC236}">
                <a16:creationId xmlns:a16="http://schemas.microsoft.com/office/drawing/2014/main" id="{D5B7BD77-6DF6-4A9F-B06B-D60014185F77}"/>
              </a:ext>
            </a:extLst>
          </p:cNvPr>
          <p:cNvGrpSpPr/>
          <p:nvPr/>
        </p:nvGrpSpPr>
        <p:grpSpPr>
          <a:xfrm>
            <a:off x="10940327" y="147387"/>
            <a:ext cx="951544" cy="505087"/>
            <a:chOff x="10940327" y="147387"/>
            <a:chExt cx="951544" cy="505087"/>
          </a:xfrm>
        </p:grpSpPr>
        <p:pic>
          <p:nvPicPr>
            <p:cNvPr id="7" name="Imagen 6" descr="Imagen que contiene Calendario&#10;&#10;Descripción generada automáticamente">
              <a:extLst>
                <a:ext uri="{FF2B5EF4-FFF2-40B4-BE49-F238E27FC236}">
                  <a16:creationId xmlns:a16="http://schemas.microsoft.com/office/drawing/2014/main" id="{BB396ED0-1271-43F8-88E8-5DA6523FF9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0327" y="172510"/>
              <a:ext cx="502018" cy="479964"/>
            </a:xfrm>
            <a:prstGeom prst="rect">
              <a:avLst/>
            </a:prstGeom>
          </p:spPr>
        </p:pic>
        <p:pic>
          <p:nvPicPr>
            <p:cNvPr id="9" name="Imagen 8" descr="Icono&#10;&#10;Descripción generada automáticamente">
              <a:extLst>
                <a:ext uri="{FF2B5EF4-FFF2-40B4-BE49-F238E27FC236}">
                  <a16:creationId xmlns:a16="http://schemas.microsoft.com/office/drawing/2014/main" id="{108F73BA-D2F3-44A3-A471-3792E95500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17032" y="147387"/>
              <a:ext cx="374839" cy="479964"/>
            </a:xfrm>
            <a:prstGeom prst="rect">
              <a:avLst/>
            </a:prstGeom>
          </p:spPr>
        </p:pic>
      </p:grpSp>
      <p:pic>
        <p:nvPicPr>
          <p:cNvPr id="15" name="Imagen 14" descr="Diagrama, Texto, Escala de tiempo&#10;&#10;Descripción generada automáticamente">
            <a:extLst>
              <a:ext uri="{FF2B5EF4-FFF2-40B4-BE49-F238E27FC236}">
                <a16:creationId xmlns:a16="http://schemas.microsoft.com/office/drawing/2014/main" id="{780ACE3E-33B6-4AD5-8374-91709785E1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5494" y="804303"/>
            <a:ext cx="7162572" cy="5067519"/>
          </a:xfrm>
          <a:prstGeom prst="rect">
            <a:avLst/>
          </a:prstGeom>
        </p:spPr>
      </p:pic>
      <p:pic>
        <p:nvPicPr>
          <p:cNvPr id="17" name="Gráfico 16" descr="Flecha horizontal con giro de 180 grados">
            <a:hlinkClick r:id="rId8" action="ppaction://hlinksldjump"/>
            <a:extLst>
              <a:ext uri="{FF2B5EF4-FFF2-40B4-BE49-F238E27FC236}">
                <a16:creationId xmlns:a16="http://schemas.microsoft.com/office/drawing/2014/main" id="{751980D2-00B3-4EDB-A21D-1BCCDA447DA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64253" y="6012216"/>
            <a:ext cx="709340" cy="709340"/>
          </a:xfrm>
          <a:prstGeom prst="rect">
            <a:avLst/>
          </a:prstGeom>
        </p:spPr>
      </p:pic>
    </p:spTree>
    <p:extLst>
      <p:ext uri="{BB962C8B-B14F-4D97-AF65-F5344CB8AC3E}">
        <p14:creationId xmlns:p14="http://schemas.microsoft.com/office/powerpoint/2010/main" val="259225411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C22CA196E5213E48A879CF2232D79EA3" ma:contentTypeVersion="6" ma:contentTypeDescription="Crear nuevo documento." ma:contentTypeScope="" ma:versionID="38b222b0dea4444aa5e399b0473843aa">
  <xsd:schema xmlns:xsd="http://www.w3.org/2001/XMLSchema" xmlns:xs="http://www.w3.org/2001/XMLSchema" xmlns:p="http://schemas.microsoft.com/office/2006/metadata/properties" xmlns:ns3="c3147dec-5bbc-4dd8-aae7-2ceca4728b2c" xmlns:ns4="0027d176-b394-48b6-938a-3287bed79b6f" targetNamespace="http://schemas.microsoft.com/office/2006/metadata/properties" ma:root="true" ma:fieldsID="578421a6abd2c712908b0cd17e4628d6" ns3:_="" ns4:_="">
    <xsd:import namespace="c3147dec-5bbc-4dd8-aae7-2ceca4728b2c"/>
    <xsd:import namespace="0027d176-b394-48b6-938a-3287bed79b6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147dec-5bbc-4dd8-aae7-2ceca4728b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27d176-b394-48b6-938a-3287bed79b6f"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SharingHintHash" ma:index="12"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04DC16-F403-47D6-B1C5-9A9F4E17D5FE}">
  <ds:schemaRefs>
    <ds:schemaRef ds:uri="http://schemas.microsoft.com/sharepoint/v3/contenttype/forms"/>
  </ds:schemaRefs>
</ds:datastoreItem>
</file>

<file path=customXml/itemProps2.xml><?xml version="1.0" encoding="utf-8"?>
<ds:datastoreItem xmlns:ds="http://schemas.openxmlformats.org/officeDocument/2006/customXml" ds:itemID="{86C11400-B25A-4A3B-B3D7-F567FD6820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147dec-5bbc-4dd8-aae7-2ceca4728b2c"/>
    <ds:schemaRef ds:uri="0027d176-b394-48b6-938a-3287bed79b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EEBF00F-DCA9-4A92-95FA-6AF88BC8CCB9}">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39</TotalTime>
  <Words>712</Words>
  <Application>Microsoft Macintosh PowerPoint</Application>
  <PresentationFormat>Panorámica</PresentationFormat>
  <Paragraphs>34</Paragraphs>
  <Slides>10</Slides>
  <Notes>0</Notes>
  <HiddenSlides>2</HiddenSlides>
  <MMClips>1</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10</vt:i4>
      </vt:variant>
    </vt:vector>
  </HeadingPairs>
  <TitlesOfParts>
    <vt:vector size="14"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LARA RODRIGUEZ ESMERALDA</dc:creator>
  <cp:lastModifiedBy>Carlos Morales</cp:lastModifiedBy>
  <cp:revision>4</cp:revision>
  <dcterms:created xsi:type="dcterms:W3CDTF">2020-11-19T01:46:22Z</dcterms:created>
  <dcterms:modified xsi:type="dcterms:W3CDTF">2020-11-19T17:23:34Z</dcterms:modified>
</cp:coreProperties>
</file>